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1" r:id="rId4"/>
  </p:sldMasterIdLst>
  <p:notesMasterIdLst>
    <p:notesMasterId r:id="rId26"/>
  </p:notesMasterIdLst>
  <p:sldIdLst>
    <p:sldId id="256" r:id="rId5"/>
    <p:sldId id="257" r:id="rId6"/>
    <p:sldId id="261" r:id="rId7"/>
    <p:sldId id="262" r:id="rId8"/>
    <p:sldId id="289" r:id="rId9"/>
    <p:sldId id="265" r:id="rId10"/>
    <p:sldId id="283" r:id="rId11"/>
    <p:sldId id="269" r:id="rId12"/>
    <p:sldId id="268" r:id="rId13"/>
    <p:sldId id="272" r:id="rId14"/>
    <p:sldId id="284" r:id="rId15"/>
    <p:sldId id="273" r:id="rId16"/>
    <p:sldId id="275" r:id="rId17"/>
    <p:sldId id="276" r:id="rId18"/>
    <p:sldId id="277" r:id="rId19"/>
    <p:sldId id="280" r:id="rId20"/>
    <p:sldId id="286" r:id="rId21"/>
    <p:sldId id="287" r:id="rId22"/>
    <p:sldId id="292" r:id="rId23"/>
    <p:sldId id="281"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A37B9B"/>
    <a:srgbClr val="FB23F1"/>
    <a:srgbClr val="E23C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85266-49BE-4EDB-8AC0-A513BCB06FD8}" v="537" dt="2020-06-03T11:38:36.724"/>
    <p1510:client id="{7162CA0E-436B-4B6E-90CD-3D3105B68C81}" v="4" dt="2020-06-04T00:00:02.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5" autoAdjust="0"/>
    <p:restoredTop sz="67377" autoAdjust="0"/>
  </p:normalViewPr>
  <p:slideViewPr>
    <p:cSldViewPr snapToGrid="0">
      <p:cViewPr varScale="1">
        <p:scale>
          <a:sx n="71" d="100"/>
          <a:sy n="71" d="100"/>
        </p:scale>
        <p:origin x="651" y="36"/>
      </p:cViewPr>
      <p:guideLst/>
    </p:cSldViewPr>
  </p:slideViewPr>
  <p:outlineViewPr>
    <p:cViewPr>
      <p:scale>
        <a:sx n="33" d="100"/>
        <a:sy n="33" d="100"/>
      </p:scale>
      <p:origin x="0" y="-2352"/>
    </p:cViewPr>
  </p:outlineViewPr>
  <p:notesTextViewPr>
    <p:cViewPr>
      <p:scale>
        <a:sx n="3" d="2"/>
        <a:sy n="3" d="2"/>
      </p:scale>
      <p:origin x="0" y="-5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vis McKee" userId="a41c9158-7a42-473b-b968-9f3029bb07e3" providerId="ADAL" clId="{5A385266-49BE-4EDB-8AC0-A513BCB06FD8}"/>
    <pc:docChg chg="undo custSel mod delSld modSld modMainMaster">
      <pc:chgData name="Travis McKee" userId="a41c9158-7a42-473b-b968-9f3029bb07e3" providerId="ADAL" clId="{5A385266-49BE-4EDB-8AC0-A513BCB06FD8}" dt="2020-06-03T11:41:13.835" v="9275" actId="14100"/>
      <pc:docMkLst>
        <pc:docMk/>
      </pc:docMkLst>
      <pc:sldChg chg="addSp delSp modSp mod setBg">
        <pc:chgData name="Travis McKee" userId="a41c9158-7a42-473b-b968-9f3029bb07e3" providerId="ADAL" clId="{5A385266-49BE-4EDB-8AC0-A513BCB06FD8}" dt="2020-06-03T11:18:27.422" v="8942" actId="1076"/>
        <pc:sldMkLst>
          <pc:docMk/>
          <pc:sldMk cId="3338761764" sldId="256"/>
        </pc:sldMkLst>
        <pc:spChg chg="mod">
          <ac:chgData name="Travis McKee" userId="a41c9158-7a42-473b-b968-9f3029bb07e3" providerId="ADAL" clId="{5A385266-49BE-4EDB-8AC0-A513BCB06FD8}" dt="2020-06-03T11:18:27.422" v="8942" actId="1076"/>
          <ac:spMkLst>
            <pc:docMk/>
            <pc:sldMk cId="3338761764" sldId="256"/>
            <ac:spMk id="2" creationId="{CC04ABBF-9059-41C0-8CA7-7797EAC5C9A1}"/>
          </ac:spMkLst>
        </pc:spChg>
        <pc:spChg chg="mod">
          <ac:chgData name="Travis McKee" userId="a41c9158-7a42-473b-b968-9f3029bb07e3" providerId="ADAL" clId="{5A385266-49BE-4EDB-8AC0-A513BCB06FD8}" dt="2020-06-03T07:41:46.776" v="8018" actId="26606"/>
          <ac:spMkLst>
            <pc:docMk/>
            <pc:sldMk cId="3338761764" sldId="256"/>
            <ac:spMk id="3" creationId="{E9B8F338-ED82-4107-900B-A4CF8499F5B7}"/>
          </ac:spMkLst>
        </pc:spChg>
        <pc:spChg chg="add del">
          <ac:chgData name="Travis McKee" userId="a41c9158-7a42-473b-b968-9f3029bb07e3" providerId="ADAL" clId="{5A385266-49BE-4EDB-8AC0-A513BCB06FD8}" dt="2020-06-03T07:41:46.776" v="8018" actId="26606"/>
          <ac:spMkLst>
            <pc:docMk/>
            <pc:sldMk cId="3338761764" sldId="256"/>
            <ac:spMk id="9" creationId="{71B2258F-86CA-4D4D-8270-BC05FCDEBFB3}"/>
          </ac:spMkLst>
        </pc:spChg>
        <pc:picChg chg="mod">
          <ac:chgData name="Travis McKee" userId="a41c9158-7a42-473b-b968-9f3029bb07e3" providerId="ADAL" clId="{5A385266-49BE-4EDB-8AC0-A513BCB06FD8}" dt="2020-06-03T11:18:06.520" v="8940" actId="1076"/>
          <ac:picMkLst>
            <pc:docMk/>
            <pc:sldMk cId="3338761764" sldId="256"/>
            <ac:picMk id="4" creationId="{1D62AF39-A795-4486-8ED2-EECA5DBA19A1}"/>
          </ac:picMkLst>
        </pc:picChg>
      </pc:sldChg>
      <pc:sldChg chg="addSp delSp modSp setBg modNotesTx">
        <pc:chgData name="Travis McKee" userId="a41c9158-7a42-473b-b968-9f3029bb07e3" providerId="ADAL" clId="{5A385266-49BE-4EDB-8AC0-A513BCB06FD8}" dt="2020-06-03T07:44:47.935" v="8117"/>
        <pc:sldMkLst>
          <pc:docMk/>
          <pc:sldMk cId="385093528" sldId="257"/>
        </pc:sldMkLst>
        <pc:spChg chg="add del mod">
          <ac:chgData name="Travis McKee" userId="a41c9158-7a42-473b-b968-9f3029bb07e3" providerId="ADAL" clId="{5A385266-49BE-4EDB-8AC0-A513BCB06FD8}" dt="2020-06-03T04:42:00.758" v="7257"/>
          <ac:spMkLst>
            <pc:docMk/>
            <pc:sldMk cId="385093528" sldId="257"/>
            <ac:spMk id="3" creationId="{D79DD926-DCFF-4203-AB3F-87CFC62ED811}"/>
          </ac:spMkLst>
        </pc:spChg>
      </pc:sldChg>
      <pc:sldChg chg="modSp mod modNotesTx">
        <pc:chgData name="Travis McKee" userId="a41c9158-7a42-473b-b968-9f3029bb07e3" providerId="ADAL" clId="{5A385266-49BE-4EDB-8AC0-A513BCB06FD8}" dt="2020-06-03T11:19:35.192" v="8968" actId="20577"/>
        <pc:sldMkLst>
          <pc:docMk/>
          <pc:sldMk cId="3990486794" sldId="261"/>
        </pc:sldMkLst>
        <pc:spChg chg="mod">
          <ac:chgData name="Travis McKee" userId="a41c9158-7a42-473b-b968-9f3029bb07e3" providerId="ADAL" clId="{5A385266-49BE-4EDB-8AC0-A513BCB06FD8}" dt="2020-06-03T06:15:10.229" v="7628" actId="1076"/>
          <ac:spMkLst>
            <pc:docMk/>
            <pc:sldMk cId="3990486794" sldId="261"/>
            <ac:spMk id="5" creationId="{DBBDB03A-64D8-454F-B8A5-60322A46FF5E}"/>
          </ac:spMkLst>
        </pc:spChg>
        <pc:spChg chg="mod">
          <ac:chgData name="Travis McKee" userId="a41c9158-7a42-473b-b968-9f3029bb07e3" providerId="ADAL" clId="{5A385266-49BE-4EDB-8AC0-A513BCB06FD8}" dt="2020-06-03T11:19:35.192" v="8968" actId="20577"/>
          <ac:spMkLst>
            <pc:docMk/>
            <pc:sldMk cId="3990486794" sldId="261"/>
            <ac:spMk id="9" creationId="{8B8F9AB6-1AAA-4A96-923B-78E60760B79C}"/>
          </ac:spMkLst>
        </pc:spChg>
      </pc:sldChg>
      <pc:sldChg chg="modSp mod modNotesTx">
        <pc:chgData name="Travis McKee" userId="a41c9158-7a42-473b-b968-9f3029bb07e3" providerId="ADAL" clId="{5A385266-49BE-4EDB-8AC0-A513BCB06FD8}" dt="2020-06-02T00:16:53.665" v="43" actId="20577"/>
        <pc:sldMkLst>
          <pc:docMk/>
          <pc:sldMk cId="177596635" sldId="262"/>
        </pc:sldMkLst>
        <pc:spChg chg="mod">
          <ac:chgData name="Travis McKee" userId="a41c9158-7a42-473b-b968-9f3029bb07e3" providerId="ADAL" clId="{5A385266-49BE-4EDB-8AC0-A513BCB06FD8}" dt="2020-06-02T00:16:16.392" v="36" actId="20577"/>
          <ac:spMkLst>
            <pc:docMk/>
            <pc:sldMk cId="177596635" sldId="262"/>
            <ac:spMk id="9" creationId="{8B8F9AB6-1AAA-4A96-923B-78E60760B79C}"/>
          </ac:spMkLst>
        </pc:spChg>
        <pc:picChg chg="mod">
          <ac:chgData name="Travis McKee" userId="a41c9158-7a42-473b-b968-9f3029bb07e3" providerId="ADAL" clId="{5A385266-49BE-4EDB-8AC0-A513BCB06FD8}" dt="2020-06-02T00:15:55.097" v="31" actId="1076"/>
          <ac:picMkLst>
            <pc:docMk/>
            <pc:sldMk cId="177596635" sldId="262"/>
            <ac:picMk id="4" creationId="{0F055911-7B5D-441E-A9F9-FCB9FCB95153}"/>
          </ac:picMkLst>
        </pc:picChg>
      </pc:sldChg>
      <pc:sldChg chg="modSp mod modNotesTx">
        <pc:chgData name="Travis McKee" userId="a41c9158-7a42-473b-b968-9f3029bb07e3" providerId="ADAL" clId="{5A385266-49BE-4EDB-8AC0-A513BCB06FD8}" dt="2020-06-03T06:16:48.213" v="7630" actId="1076"/>
        <pc:sldMkLst>
          <pc:docMk/>
          <pc:sldMk cId="2667904262" sldId="265"/>
        </pc:sldMkLst>
        <pc:spChg chg="mod">
          <ac:chgData name="Travis McKee" userId="a41c9158-7a42-473b-b968-9f3029bb07e3" providerId="ADAL" clId="{5A385266-49BE-4EDB-8AC0-A513BCB06FD8}" dt="2020-06-03T06:16:39.646" v="7629" actId="14100"/>
          <ac:spMkLst>
            <pc:docMk/>
            <pc:sldMk cId="2667904262" sldId="265"/>
            <ac:spMk id="5" creationId="{9C059322-9789-45FF-850F-036D43EC6C51}"/>
          </ac:spMkLst>
        </pc:spChg>
        <pc:picChg chg="mod">
          <ac:chgData name="Travis McKee" userId="a41c9158-7a42-473b-b968-9f3029bb07e3" providerId="ADAL" clId="{5A385266-49BE-4EDB-8AC0-A513BCB06FD8}" dt="2020-06-03T06:16:48.213" v="7630" actId="1076"/>
          <ac:picMkLst>
            <pc:docMk/>
            <pc:sldMk cId="2667904262" sldId="265"/>
            <ac:picMk id="6" creationId="{824F3DAE-1F90-4FF8-8257-7A4719BBF7CF}"/>
          </ac:picMkLst>
        </pc:picChg>
      </pc:sldChg>
      <pc:sldChg chg="addSp modSp mod modNotesTx">
        <pc:chgData name="Travis McKee" userId="a41c9158-7a42-473b-b968-9f3029bb07e3" providerId="ADAL" clId="{5A385266-49BE-4EDB-8AC0-A513BCB06FD8}" dt="2020-06-03T07:18:32.917" v="7672" actId="20577"/>
        <pc:sldMkLst>
          <pc:docMk/>
          <pc:sldMk cId="2851991169" sldId="268"/>
        </pc:sldMkLst>
        <pc:spChg chg="mod">
          <ac:chgData name="Travis McKee" userId="a41c9158-7a42-473b-b968-9f3029bb07e3" providerId="ADAL" clId="{5A385266-49BE-4EDB-8AC0-A513BCB06FD8}" dt="2020-06-03T05:34:46.191" v="7590" actId="20577"/>
          <ac:spMkLst>
            <pc:docMk/>
            <pc:sldMk cId="2851991169" sldId="268"/>
            <ac:spMk id="2" creationId="{5BB1FD24-093B-427D-AA9B-EA783DDC42CB}"/>
          </ac:spMkLst>
        </pc:spChg>
        <pc:spChg chg="mod">
          <ac:chgData name="Travis McKee" userId="a41c9158-7a42-473b-b968-9f3029bb07e3" providerId="ADAL" clId="{5A385266-49BE-4EDB-8AC0-A513BCB06FD8}" dt="2020-06-02T06:31:20.136" v="413" actId="164"/>
          <ac:spMkLst>
            <pc:docMk/>
            <pc:sldMk cId="2851991169" sldId="268"/>
            <ac:spMk id="7" creationId="{7DAFE64E-FF12-45B7-BAF8-1DC1C9DE7EC5}"/>
          </ac:spMkLst>
        </pc:spChg>
        <pc:spChg chg="mod">
          <ac:chgData name="Travis McKee" userId="a41c9158-7a42-473b-b968-9f3029bb07e3" providerId="ADAL" clId="{5A385266-49BE-4EDB-8AC0-A513BCB06FD8}" dt="2020-06-02T06:31:29.416" v="415" actId="1076"/>
          <ac:spMkLst>
            <pc:docMk/>
            <pc:sldMk cId="2851991169" sldId="268"/>
            <ac:spMk id="8" creationId="{4A54927E-D8FB-42CD-BCF9-543B3CDEFC7F}"/>
          </ac:spMkLst>
        </pc:spChg>
        <pc:spChg chg="mod">
          <ac:chgData name="Travis McKee" userId="a41c9158-7a42-473b-b968-9f3029bb07e3" providerId="ADAL" clId="{5A385266-49BE-4EDB-8AC0-A513BCB06FD8}" dt="2020-06-03T06:40:30.357" v="7647" actId="20577"/>
          <ac:spMkLst>
            <pc:docMk/>
            <pc:sldMk cId="2851991169" sldId="268"/>
            <ac:spMk id="15" creationId="{F235BC1A-5905-4920-99D4-ADCFF7B62EA4}"/>
          </ac:spMkLst>
        </pc:spChg>
        <pc:spChg chg="mod">
          <ac:chgData name="Travis McKee" userId="a41c9158-7a42-473b-b968-9f3029bb07e3" providerId="ADAL" clId="{5A385266-49BE-4EDB-8AC0-A513BCB06FD8}" dt="2020-06-02T06:31:20.136" v="413" actId="164"/>
          <ac:spMkLst>
            <pc:docMk/>
            <pc:sldMk cId="2851991169" sldId="268"/>
            <ac:spMk id="128" creationId="{56C4FB22-A776-4073-932B-F6EE3E5765D5}"/>
          </ac:spMkLst>
        </pc:spChg>
        <pc:spChg chg="mod">
          <ac:chgData name="Travis McKee" userId="a41c9158-7a42-473b-b968-9f3029bb07e3" providerId="ADAL" clId="{5A385266-49BE-4EDB-8AC0-A513BCB06FD8}" dt="2020-06-02T06:31:20.136" v="413" actId="164"/>
          <ac:spMkLst>
            <pc:docMk/>
            <pc:sldMk cId="2851991169" sldId="268"/>
            <ac:spMk id="129" creationId="{4C284482-A186-4069-9825-924524A75DD4}"/>
          </ac:spMkLst>
        </pc:spChg>
        <pc:spChg chg="mod">
          <ac:chgData name="Travis McKee" userId="a41c9158-7a42-473b-b968-9f3029bb07e3" providerId="ADAL" clId="{5A385266-49BE-4EDB-8AC0-A513BCB06FD8}" dt="2020-06-02T06:31:20.136" v="413" actId="164"/>
          <ac:spMkLst>
            <pc:docMk/>
            <pc:sldMk cId="2851991169" sldId="268"/>
            <ac:spMk id="130" creationId="{D98A9589-5E01-45E2-9F94-BEACF36B946E}"/>
          </ac:spMkLst>
        </pc:spChg>
        <pc:spChg chg="mod">
          <ac:chgData name="Travis McKee" userId="a41c9158-7a42-473b-b968-9f3029bb07e3" providerId="ADAL" clId="{5A385266-49BE-4EDB-8AC0-A513BCB06FD8}" dt="2020-06-02T06:31:20.136" v="413" actId="164"/>
          <ac:spMkLst>
            <pc:docMk/>
            <pc:sldMk cId="2851991169" sldId="268"/>
            <ac:spMk id="131" creationId="{EDC15733-F65C-438C-80E3-7CF2DAC69021}"/>
          </ac:spMkLst>
        </pc:spChg>
        <pc:spChg chg="mod">
          <ac:chgData name="Travis McKee" userId="a41c9158-7a42-473b-b968-9f3029bb07e3" providerId="ADAL" clId="{5A385266-49BE-4EDB-8AC0-A513BCB06FD8}" dt="2020-06-02T06:31:20.136" v="413" actId="164"/>
          <ac:spMkLst>
            <pc:docMk/>
            <pc:sldMk cId="2851991169" sldId="268"/>
            <ac:spMk id="132" creationId="{1DFEE9EE-CF72-4E4C-9335-6EBCC4A600A8}"/>
          </ac:spMkLst>
        </pc:spChg>
        <pc:spChg chg="mod">
          <ac:chgData name="Travis McKee" userId="a41c9158-7a42-473b-b968-9f3029bb07e3" providerId="ADAL" clId="{5A385266-49BE-4EDB-8AC0-A513BCB06FD8}" dt="2020-06-02T06:31:33.640" v="416" actId="1076"/>
          <ac:spMkLst>
            <pc:docMk/>
            <pc:sldMk cId="2851991169" sldId="268"/>
            <ac:spMk id="133" creationId="{915AB24D-6173-479F-8B86-B17E89247BC5}"/>
          </ac:spMkLst>
        </pc:spChg>
        <pc:spChg chg="mod">
          <ac:chgData name="Travis McKee" userId="a41c9158-7a42-473b-b968-9f3029bb07e3" providerId="ADAL" clId="{5A385266-49BE-4EDB-8AC0-A513BCB06FD8}" dt="2020-06-02T06:31:37.899" v="417" actId="1076"/>
          <ac:spMkLst>
            <pc:docMk/>
            <pc:sldMk cId="2851991169" sldId="268"/>
            <ac:spMk id="134" creationId="{DDA70D4B-BD08-464D-ADE0-7A490DEFCF31}"/>
          </ac:spMkLst>
        </pc:spChg>
        <pc:spChg chg="mod">
          <ac:chgData name="Travis McKee" userId="a41c9158-7a42-473b-b968-9f3029bb07e3" providerId="ADAL" clId="{5A385266-49BE-4EDB-8AC0-A513BCB06FD8}" dt="2020-06-02T06:31:20.136" v="413" actId="164"/>
          <ac:spMkLst>
            <pc:docMk/>
            <pc:sldMk cId="2851991169" sldId="268"/>
            <ac:spMk id="135" creationId="{C805A854-B40A-4BD1-A46F-67F1B263C2EA}"/>
          </ac:spMkLst>
        </pc:spChg>
        <pc:grpChg chg="add mod">
          <ac:chgData name="Travis McKee" userId="a41c9158-7a42-473b-b968-9f3029bb07e3" providerId="ADAL" clId="{5A385266-49BE-4EDB-8AC0-A513BCB06FD8}" dt="2020-06-02T06:31:22.424" v="414" actId="14100"/>
          <ac:grpSpMkLst>
            <pc:docMk/>
            <pc:sldMk cId="2851991169" sldId="268"/>
            <ac:grpSpMk id="3" creationId="{EE026E78-E85F-4DC3-A5A1-3F54EB2AC5AD}"/>
          </ac:grpSpMkLst>
        </pc:grpChg>
        <pc:picChg chg="mod">
          <ac:chgData name="Travis McKee" userId="a41c9158-7a42-473b-b968-9f3029bb07e3" providerId="ADAL" clId="{5A385266-49BE-4EDB-8AC0-A513BCB06FD8}" dt="2020-06-02T06:31:20.136" v="413" actId="164"/>
          <ac:picMkLst>
            <pc:docMk/>
            <pc:sldMk cId="2851991169" sldId="268"/>
            <ac:picMk id="6" creationId="{38A51745-6870-4E64-BF2B-27AF487566F1}"/>
          </ac:picMkLst>
        </pc:picChg>
      </pc:sldChg>
      <pc:sldChg chg="addSp delSp modSp mod modNotesTx">
        <pc:chgData name="Travis McKee" userId="a41c9158-7a42-473b-b968-9f3029bb07e3" providerId="ADAL" clId="{5A385266-49BE-4EDB-8AC0-A513BCB06FD8}" dt="2020-06-03T07:50:00.838" v="8182" actId="1076"/>
        <pc:sldMkLst>
          <pc:docMk/>
          <pc:sldMk cId="1501057921" sldId="269"/>
        </pc:sldMkLst>
        <pc:spChg chg="mod">
          <ac:chgData name="Travis McKee" userId="a41c9158-7a42-473b-b968-9f3029bb07e3" providerId="ADAL" clId="{5A385266-49BE-4EDB-8AC0-A513BCB06FD8}" dt="2020-06-03T05:34:42.050" v="7588" actId="20577"/>
          <ac:spMkLst>
            <pc:docMk/>
            <pc:sldMk cId="1501057921" sldId="269"/>
            <ac:spMk id="2" creationId="{5BB1FD24-093B-427D-AA9B-EA783DDC42CB}"/>
          </ac:spMkLst>
        </pc:spChg>
        <pc:spChg chg="mod">
          <ac:chgData name="Travis McKee" userId="a41c9158-7a42-473b-b968-9f3029bb07e3" providerId="ADAL" clId="{5A385266-49BE-4EDB-8AC0-A513BCB06FD8}" dt="2020-06-03T07:50:00.838" v="8182" actId="1076"/>
          <ac:spMkLst>
            <pc:docMk/>
            <pc:sldMk cId="1501057921" sldId="269"/>
            <ac:spMk id="5" creationId="{A2046B9F-4019-495E-AEED-6A71B0D32AF6}"/>
          </ac:spMkLst>
        </pc:spChg>
        <pc:spChg chg="mod">
          <ac:chgData name="Travis McKee" userId="a41c9158-7a42-473b-b968-9f3029bb07e3" providerId="ADAL" clId="{5A385266-49BE-4EDB-8AC0-A513BCB06FD8}" dt="2020-06-03T07:48:47.430" v="8162"/>
          <ac:spMkLst>
            <pc:docMk/>
            <pc:sldMk cId="1501057921" sldId="269"/>
            <ac:spMk id="7" creationId="{DCD97627-7798-4BCF-8666-06EBCC433161}"/>
          </ac:spMkLst>
        </pc:spChg>
        <pc:spChg chg="mod">
          <ac:chgData name="Travis McKee" userId="a41c9158-7a42-473b-b968-9f3029bb07e3" providerId="ADAL" clId="{5A385266-49BE-4EDB-8AC0-A513BCB06FD8}" dt="2020-06-03T07:48:47.430" v="8162"/>
          <ac:spMkLst>
            <pc:docMk/>
            <pc:sldMk cId="1501057921" sldId="269"/>
            <ac:spMk id="8" creationId="{C29AE257-681F-4215-BC08-EAECE2F5C30B}"/>
          </ac:spMkLst>
        </pc:spChg>
        <pc:spChg chg="mod">
          <ac:chgData name="Travis McKee" userId="a41c9158-7a42-473b-b968-9f3029bb07e3" providerId="ADAL" clId="{5A385266-49BE-4EDB-8AC0-A513BCB06FD8}" dt="2020-06-03T07:48:47.430" v="8162"/>
          <ac:spMkLst>
            <pc:docMk/>
            <pc:sldMk cId="1501057921" sldId="269"/>
            <ac:spMk id="9" creationId="{8794FE25-6887-4597-AB8C-D8BB68323291}"/>
          </ac:spMkLst>
        </pc:spChg>
        <pc:spChg chg="mod">
          <ac:chgData name="Travis McKee" userId="a41c9158-7a42-473b-b968-9f3029bb07e3" providerId="ADAL" clId="{5A385266-49BE-4EDB-8AC0-A513BCB06FD8}" dt="2020-06-03T07:48:47.430" v="8162"/>
          <ac:spMkLst>
            <pc:docMk/>
            <pc:sldMk cId="1501057921" sldId="269"/>
            <ac:spMk id="10" creationId="{085B25FE-D380-4C9C-9F8C-E034372BED80}"/>
          </ac:spMkLst>
        </pc:spChg>
        <pc:spChg chg="mod">
          <ac:chgData name="Travis McKee" userId="a41c9158-7a42-473b-b968-9f3029bb07e3" providerId="ADAL" clId="{5A385266-49BE-4EDB-8AC0-A513BCB06FD8}" dt="2020-06-03T07:48:47.430" v="8162"/>
          <ac:spMkLst>
            <pc:docMk/>
            <pc:sldMk cId="1501057921" sldId="269"/>
            <ac:spMk id="11" creationId="{EA7D6719-213F-4E7F-9E66-DAC5CC5DD879}"/>
          </ac:spMkLst>
        </pc:spChg>
        <pc:spChg chg="mod">
          <ac:chgData name="Travis McKee" userId="a41c9158-7a42-473b-b968-9f3029bb07e3" providerId="ADAL" clId="{5A385266-49BE-4EDB-8AC0-A513BCB06FD8}" dt="2020-06-03T07:48:47.430" v="8162"/>
          <ac:spMkLst>
            <pc:docMk/>
            <pc:sldMk cId="1501057921" sldId="269"/>
            <ac:spMk id="12" creationId="{CFAED3E0-531E-4634-A79B-A8A9CDED4974}"/>
          </ac:spMkLst>
        </pc:spChg>
        <pc:spChg chg="mod">
          <ac:chgData name="Travis McKee" userId="a41c9158-7a42-473b-b968-9f3029bb07e3" providerId="ADAL" clId="{5A385266-49BE-4EDB-8AC0-A513BCB06FD8}" dt="2020-06-03T07:48:47.430" v="8162"/>
          <ac:spMkLst>
            <pc:docMk/>
            <pc:sldMk cId="1501057921" sldId="269"/>
            <ac:spMk id="13" creationId="{637A8348-0B32-4DDA-9B01-B2C54908AFB8}"/>
          </ac:spMkLst>
        </pc:spChg>
        <pc:spChg chg="mod">
          <ac:chgData name="Travis McKee" userId="a41c9158-7a42-473b-b968-9f3029bb07e3" providerId="ADAL" clId="{5A385266-49BE-4EDB-8AC0-A513BCB06FD8}" dt="2020-06-03T07:48:47.430" v="8162"/>
          <ac:spMkLst>
            <pc:docMk/>
            <pc:sldMk cId="1501057921" sldId="269"/>
            <ac:spMk id="14" creationId="{5CE47193-F5DE-4435-B3D0-5BEE6FB322B9}"/>
          </ac:spMkLst>
        </pc:spChg>
        <pc:spChg chg="mod">
          <ac:chgData name="Travis McKee" userId="a41c9158-7a42-473b-b968-9f3029bb07e3" providerId="ADAL" clId="{5A385266-49BE-4EDB-8AC0-A513BCB06FD8}" dt="2020-06-03T07:48:47.430" v="8162"/>
          <ac:spMkLst>
            <pc:docMk/>
            <pc:sldMk cId="1501057921" sldId="269"/>
            <ac:spMk id="15" creationId="{A6A5912D-70D8-49E5-B274-8A3279FF651A}"/>
          </ac:spMkLst>
        </pc:spChg>
        <pc:grpChg chg="add del mod">
          <ac:chgData name="Travis McKee" userId="a41c9158-7a42-473b-b968-9f3029bb07e3" providerId="ADAL" clId="{5A385266-49BE-4EDB-8AC0-A513BCB06FD8}" dt="2020-06-03T07:48:57.262" v="8167"/>
          <ac:grpSpMkLst>
            <pc:docMk/>
            <pc:sldMk cId="1501057921" sldId="269"/>
            <ac:grpSpMk id="6" creationId="{5C270834-3DFC-44BC-BEDC-6E2E31780D30}"/>
          </ac:grpSpMkLst>
        </pc:grpChg>
        <pc:picChg chg="mod ord">
          <ac:chgData name="Travis McKee" userId="a41c9158-7a42-473b-b968-9f3029bb07e3" providerId="ADAL" clId="{5A385266-49BE-4EDB-8AC0-A513BCB06FD8}" dt="2020-06-03T07:49:35.726" v="8179" actId="1076"/>
          <ac:picMkLst>
            <pc:docMk/>
            <pc:sldMk cId="1501057921" sldId="269"/>
            <ac:picMk id="3" creationId="{1C6F9637-B790-4D73-A154-C5DE51104FDF}"/>
          </ac:picMkLst>
        </pc:picChg>
        <pc:picChg chg="add del mod modCrop">
          <ac:chgData name="Travis McKee" userId="a41c9158-7a42-473b-b968-9f3029bb07e3" providerId="ADAL" clId="{5A385266-49BE-4EDB-8AC0-A513BCB06FD8}" dt="2020-06-03T07:47:30.984" v="8149" actId="21"/>
          <ac:picMkLst>
            <pc:docMk/>
            <pc:sldMk cId="1501057921" sldId="269"/>
            <ac:picMk id="4" creationId="{31E715D3-F902-4645-8C8F-AE3805488FF1}"/>
          </ac:picMkLst>
        </pc:picChg>
        <pc:picChg chg="add del mod">
          <ac:chgData name="Travis McKee" userId="a41c9158-7a42-473b-b968-9f3029bb07e3" providerId="ADAL" clId="{5A385266-49BE-4EDB-8AC0-A513BCB06FD8}" dt="2020-06-02T22:12:42.951" v="2381" actId="478"/>
          <ac:picMkLst>
            <pc:docMk/>
            <pc:sldMk cId="1501057921" sldId="269"/>
            <ac:picMk id="6" creationId="{91696719-BD25-4885-A1EA-B938E7E8674C}"/>
          </ac:picMkLst>
        </pc:picChg>
        <pc:picChg chg="add del mod">
          <ac:chgData name="Travis McKee" userId="a41c9158-7a42-473b-b968-9f3029bb07e3" providerId="ADAL" clId="{5A385266-49BE-4EDB-8AC0-A513BCB06FD8}" dt="2020-06-03T07:49:56.493" v="8180" actId="478"/>
          <ac:picMkLst>
            <pc:docMk/>
            <pc:sldMk cId="1501057921" sldId="269"/>
            <ac:picMk id="25" creationId="{6E2A60B3-5C21-41E6-A31E-1B063DDD519F}"/>
          </ac:picMkLst>
        </pc:picChg>
        <pc:cxnChg chg="mod">
          <ac:chgData name="Travis McKee" userId="a41c9158-7a42-473b-b968-9f3029bb07e3" providerId="ADAL" clId="{5A385266-49BE-4EDB-8AC0-A513BCB06FD8}" dt="2020-06-03T07:48:47.430" v="8162"/>
          <ac:cxnSpMkLst>
            <pc:docMk/>
            <pc:sldMk cId="1501057921" sldId="269"/>
            <ac:cxnSpMk id="16" creationId="{A458F23C-7836-4B4B-92E7-752C9A7ECD2B}"/>
          </ac:cxnSpMkLst>
        </pc:cxnChg>
        <pc:cxnChg chg="mod">
          <ac:chgData name="Travis McKee" userId="a41c9158-7a42-473b-b968-9f3029bb07e3" providerId="ADAL" clId="{5A385266-49BE-4EDB-8AC0-A513BCB06FD8}" dt="2020-06-03T07:48:47.430" v="8162"/>
          <ac:cxnSpMkLst>
            <pc:docMk/>
            <pc:sldMk cId="1501057921" sldId="269"/>
            <ac:cxnSpMk id="17" creationId="{B276A61E-D721-48A8-B964-77C843B501F3}"/>
          </ac:cxnSpMkLst>
        </pc:cxnChg>
        <pc:cxnChg chg="mod">
          <ac:chgData name="Travis McKee" userId="a41c9158-7a42-473b-b968-9f3029bb07e3" providerId="ADAL" clId="{5A385266-49BE-4EDB-8AC0-A513BCB06FD8}" dt="2020-06-03T07:48:47.430" v="8162"/>
          <ac:cxnSpMkLst>
            <pc:docMk/>
            <pc:sldMk cId="1501057921" sldId="269"/>
            <ac:cxnSpMk id="18" creationId="{AF0F16E3-F0A8-4BC2-9EB9-3EE53156BA5C}"/>
          </ac:cxnSpMkLst>
        </pc:cxnChg>
        <pc:cxnChg chg="mod">
          <ac:chgData name="Travis McKee" userId="a41c9158-7a42-473b-b968-9f3029bb07e3" providerId="ADAL" clId="{5A385266-49BE-4EDB-8AC0-A513BCB06FD8}" dt="2020-06-03T07:48:47.430" v="8162"/>
          <ac:cxnSpMkLst>
            <pc:docMk/>
            <pc:sldMk cId="1501057921" sldId="269"/>
            <ac:cxnSpMk id="19" creationId="{78C19205-94E8-4F0E-BF15-20409D50EEFF}"/>
          </ac:cxnSpMkLst>
        </pc:cxnChg>
        <pc:cxnChg chg="mod">
          <ac:chgData name="Travis McKee" userId="a41c9158-7a42-473b-b968-9f3029bb07e3" providerId="ADAL" clId="{5A385266-49BE-4EDB-8AC0-A513BCB06FD8}" dt="2020-06-03T07:48:47.430" v="8162"/>
          <ac:cxnSpMkLst>
            <pc:docMk/>
            <pc:sldMk cId="1501057921" sldId="269"/>
            <ac:cxnSpMk id="20" creationId="{5BAFF26C-BF39-4858-B7EE-4A5FDBB56A38}"/>
          </ac:cxnSpMkLst>
        </pc:cxnChg>
        <pc:cxnChg chg="mod">
          <ac:chgData name="Travis McKee" userId="a41c9158-7a42-473b-b968-9f3029bb07e3" providerId="ADAL" clId="{5A385266-49BE-4EDB-8AC0-A513BCB06FD8}" dt="2020-06-03T07:48:47.430" v="8162"/>
          <ac:cxnSpMkLst>
            <pc:docMk/>
            <pc:sldMk cId="1501057921" sldId="269"/>
            <ac:cxnSpMk id="21" creationId="{B64C0D39-D2C2-4B88-85B6-4BBEEAA4B6F2}"/>
          </ac:cxnSpMkLst>
        </pc:cxnChg>
        <pc:cxnChg chg="mod">
          <ac:chgData name="Travis McKee" userId="a41c9158-7a42-473b-b968-9f3029bb07e3" providerId="ADAL" clId="{5A385266-49BE-4EDB-8AC0-A513BCB06FD8}" dt="2020-06-03T07:48:47.430" v="8162"/>
          <ac:cxnSpMkLst>
            <pc:docMk/>
            <pc:sldMk cId="1501057921" sldId="269"/>
            <ac:cxnSpMk id="22" creationId="{EFE541BB-4EDB-4F8C-8B7A-C42DF8E18692}"/>
          </ac:cxnSpMkLst>
        </pc:cxnChg>
        <pc:cxnChg chg="mod">
          <ac:chgData name="Travis McKee" userId="a41c9158-7a42-473b-b968-9f3029bb07e3" providerId="ADAL" clId="{5A385266-49BE-4EDB-8AC0-A513BCB06FD8}" dt="2020-06-03T07:48:47.430" v="8162"/>
          <ac:cxnSpMkLst>
            <pc:docMk/>
            <pc:sldMk cId="1501057921" sldId="269"/>
            <ac:cxnSpMk id="23" creationId="{BA779797-EBC7-49D9-8DB8-9A1CDA2FF301}"/>
          </ac:cxnSpMkLst>
        </pc:cxnChg>
        <pc:cxnChg chg="mod">
          <ac:chgData name="Travis McKee" userId="a41c9158-7a42-473b-b968-9f3029bb07e3" providerId="ADAL" clId="{5A385266-49BE-4EDB-8AC0-A513BCB06FD8}" dt="2020-06-03T07:48:47.430" v="8162"/>
          <ac:cxnSpMkLst>
            <pc:docMk/>
            <pc:sldMk cId="1501057921" sldId="269"/>
            <ac:cxnSpMk id="24" creationId="{9D02492A-1894-4004-B694-F120C68F9429}"/>
          </ac:cxnSpMkLst>
        </pc:cxnChg>
      </pc:sldChg>
      <pc:sldChg chg="del">
        <pc:chgData name="Travis McKee" userId="a41c9158-7a42-473b-b968-9f3029bb07e3" providerId="ADAL" clId="{5A385266-49BE-4EDB-8AC0-A513BCB06FD8}" dt="2020-06-02T06:43:40.570" v="902" actId="47"/>
        <pc:sldMkLst>
          <pc:docMk/>
          <pc:sldMk cId="2733461313" sldId="270"/>
        </pc:sldMkLst>
      </pc:sldChg>
      <pc:sldChg chg="addSp delSp modSp mod setBg modNotesTx">
        <pc:chgData name="Travis McKee" userId="a41c9158-7a42-473b-b968-9f3029bb07e3" providerId="ADAL" clId="{5A385266-49BE-4EDB-8AC0-A513BCB06FD8}" dt="2020-06-03T11:23:30.411" v="8974" actId="20577"/>
        <pc:sldMkLst>
          <pc:docMk/>
          <pc:sldMk cId="3589580664" sldId="272"/>
        </pc:sldMkLst>
        <pc:spChg chg="mod">
          <ac:chgData name="Travis McKee" userId="a41c9158-7a42-473b-b968-9f3029bb07e3" providerId="ADAL" clId="{5A385266-49BE-4EDB-8AC0-A513BCB06FD8}" dt="2020-06-03T05:34:50.121" v="7592" actId="20577"/>
          <ac:spMkLst>
            <pc:docMk/>
            <pc:sldMk cId="3589580664" sldId="272"/>
            <ac:spMk id="2" creationId="{5BB1FD24-093B-427D-AA9B-EA783DDC42CB}"/>
          </ac:spMkLst>
        </pc:spChg>
        <pc:spChg chg="add del mod">
          <ac:chgData name="Travis McKee" userId="a41c9158-7a42-473b-b968-9f3029bb07e3" providerId="ADAL" clId="{5A385266-49BE-4EDB-8AC0-A513BCB06FD8}" dt="2020-06-02T22:56:29.023" v="4081"/>
          <ac:spMkLst>
            <pc:docMk/>
            <pc:sldMk cId="3589580664" sldId="272"/>
            <ac:spMk id="4" creationId="{D95A25AF-A44E-4B8B-B7C1-F28F37C7A71C}"/>
          </ac:spMkLst>
        </pc:spChg>
        <pc:spChg chg="mod">
          <ac:chgData name="Travis McKee" userId="a41c9158-7a42-473b-b968-9f3029bb07e3" providerId="ADAL" clId="{5A385266-49BE-4EDB-8AC0-A513BCB06FD8}" dt="2020-06-03T11:23:15.808" v="8970" actId="1076"/>
          <ac:spMkLst>
            <pc:docMk/>
            <pc:sldMk cId="3589580664" sldId="272"/>
            <ac:spMk id="122" creationId="{7982D003-391A-4C65-BE05-8664276CC2FB}"/>
          </ac:spMkLst>
        </pc:spChg>
        <pc:spChg chg="add del">
          <ac:chgData name="Travis McKee" userId="a41c9158-7a42-473b-b968-9f3029bb07e3" providerId="ADAL" clId="{5A385266-49BE-4EDB-8AC0-A513BCB06FD8}" dt="2020-06-02T06:43:21.216" v="898" actId="26606"/>
          <ac:spMkLst>
            <pc:docMk/>
            <pc:sldMk cId="3589580664" sldId="272"/>
            <ac:spMk id="127" creationId="{8F7AFB9A-7364-478C-B48B-8523CDD9AE8D}"/>
          </ac:spMkLst>
        </pc:spChg>
        <pc:spChg chg="add del">
          <ac:chgData name="Travis McKee" userId="a41c9158-7a42-473b-b968-9f3029bb07e3" providerId="ADAL" clId="{5A385266-49BE-4EDB-8AC0-A513BCB06FD8}" dt="2020-06-02T06:43:21.216" v="898" actId="26606"/>
          <ac:spMkLst>
            <pc:docMk/>
            <pc:sldMk cId="3589580664" sldId="272"/>
            <ac:spMk id="129" creationId="{36678033-86B6-40E6-BE90-78D8ED4E3A31}"/>
          </ac:spMkLst>
        </pc:spChg>
        <pc:spChg chg="add del">
          <ac:chgData name="Travis McKee" userId="a41c9158-7a42-473b-b968-9f3029bb07e3" providerId="ADAL" clId="{5A385266-49BE-4EDB-8AC0-A513BCB06FD8}" dt="2020-06-02T06:43:21.216" v="898" actId="26606"/>
          <ac:spMkLst>
            <pc:docMk/>
            <pc:sldMk cId="3589580664" sldId="272"/>
            <ac:spMk id="131" creationId="{D2542E1A-076E-4A34-BB67-2BF961754E0C}"/>
          </ac:spMkLst>
        </pc:spChg>
        <pc:spChg chg="add del">
          <ac:chgData name="Travis McKee" userId="a41c9158-7a42-473b-b968-9f3029bb07e3" providerId="ADAL" clId="{5A385266-49BE-4EDB-8AC0-A513BCB06FD8}" dt="2020-06-02T06:43:21.216" v="898" actId="26606"/>
          <ac:spMkLst>
            <pc:docMk/>
            <pc:sldMk cId="3589580664" sldId="272"/>
            <ac:spMk id="133" creationId="{75C56826-D4E5-42ED-8529-079651CB3005}"/>
          </ac:spMkLst>
        </pc:spChg>
        <pc:spChg chg="add del">
          <ac:chgData name="Travis McKee" userId="a41c9158-7a42-473b-b968-9f3029bb07e3" providerId="ADAL" clId="{5A385266-49BE-4EDB-8AC0-A513BCB06FD8}" dt="2020-06-02T06:43:21.216" v="898" actId="26606"/>
          <ac:spMkLst>
            <pc:docMk/>
            <pc:sldMk cId="3589580664" sldId="272"/>
            <ac:spMk id="135" creationId="{82095FCE-EF05-4443-B97A-85DEE3A5CA17}"/>
          </ac:spMkLst>
        </pc:spChg>
        <pc:picChg chg="mod ord">
          <ac:chgData name="Travis McKee" userId="a41c9158-7a42-473b-b968-9f3029bb07e3" providerId="ADAL" clId="{5A385266-49BE-4EDB-8AC0-A513BCB06FD8}" dt="2020-06-03T11:23:23.501" v="8972" actId="1076"/>
          <ac:picMkLst>
            <pc:docMk/>
            <pc:sldMk cId="3589580664" sldId="272"/>
            <ac:picMk id="3" creationId="{91BF5FE0-D5BB-4D71-AC97-8E8369A7CACC}"/>
          </ac:picMkLst>
        </pc:picChg>
        <pc:picChg chg="add del mod">
          <ac:chgData name="Travis McKee" userId="a41c9158-7a42-473b-b968-9f3029bb07e3" providerId="ADAL" clId="{5A385266-49BE-4EDB-8AC0-A513BCB06FD8}" dt="2020-06-02T22:09:53.381" v="2356" actId="21"/>
          <ac:picMkLst>
            <pc:docMk/>
            <pc:sldMk cId="3589580664" sldId="272"/>
            <ac:picMk id="5" creationId="{8617174E-480C-425E-9CB0-2721EA5CDB97}"/>
          </ac:picMkLst>
        </pc:picChg>
      </pc:sldChg>
      <pc:sldChg chg="modSp mod modNotesTx">
        <pc:chgData name="Travis McKee" userId="a41c9158-7a42-473b-b968-9f3029bb07e3" providerId="ADAL" clId="{5A385266-49BE-4EDB-8AC0-A513BCB06FD8}" dt="2020-06-03T08:48:55.401" v="8557" actId="20577"/>
        <pc:sldMkLst>
          <pc:docMk/>
          <pc:sldMk cId="1283247980" sldId="273"/>
        </pc:sldMkLst>
        <pc:spChg chg="mod">
          <ac:chgData name="Travis McKee" userId="a41c9158-7a42-473b-b968-9f3029bb07e3" providerId="ADAL" clId="{5A385266-49BE-4EDB-8AC0-A513BCB06FD8}" dt="2020-06-03T07:33:13.489" v="7879" actId="20577"/>
          <ac:spMkLst>
            <pc:docMk/>
            <pc:sldMk cId="1283247980" sldId="273"/>
            <ac:spMk id="5" creationId="{A2046B9F-4019-495E-AEED-6A71B0D32AF6}"/>
          </ac:spMkLst>
        </pc:spChg>
        <pc:picChg chg="mod">
          <ac:chgData name="Travis McKee" userId="a41c9158-7a42-473b-b968-9f3029bb07e3" providerId="ADAL" clId="{5A385266-49BE-4EDB-8AC0-A513BCB06FD8}" dt="2020-06-03T05:03:45.137" v="7309" actId="1076"/>
          <ac:picMkLst>
            <pc:docMk/>
            <pc:sldMk cId="1283247980" sldId="273"/>
            <ac:picMk id="3" creationId="{5E2A0ECB-BF1E-40E5-953F-6D33AADAB500}"/>
          </ac:picMkLst>
        </pc:picChg>
      </pc:sldChg>
      <pc:sldChg chg="addSp delSp modSp mod modNotesTx">
        <pc:chgData name="Travis McKee" userId="a41c9158-7a42-473b-b968-9f3029bb07e3" providerId="ADAL" clId="{5A385266-49BE-4EDB-8AC0-A513BCB06FD8}" dt="2020-06-03T11:26:35.595" v="8998" actId="6549"/>
        <pc:sldMkLst>
          <pc:docMk/>
          <pc:sldMk cId="3873368658" sldId="275"/>
        </pc:sldMkLst>
        <pc:spChg chg="add mod">
          <ac:chgData name="Travis McKee" userId="a41c9158-7a42-473b-b968-9f3029bb07e3" providerId="ADAL" clId="{5A385266-49BE-4EDB-8AC0-A513BCB06FD8}" dt="2020-06-02T22:19:41.530" v="2705" actId="767"/>
          <ac:spMkLst>
            <pc:docMk/>
            <pc:sldMk cId="3873368658" sldId="275"/>
            <ac:spMk id="4" creationId="{113DDF79-9567-4CCE-B32F-199974B357AD}"/>
          </ac:spMkLst>
        </pc:spChg>
        <pc:spChg chg="mod">
          <ac:chgData name="Travis McKee" userId="a41c9158-7a42-473b-b968-9f3029bb07e3" providerId="ADAL" clId="{5A385266-49BE-4EDB-8AC0-A513BCB06FD8}" dt="2020-06-03T11:26:35.595" v="8998" actId="6549"/>
          <ac:spMkLst>
            <pc:docMk/>
            <pc:sldMk cId="3873368658" sldId="275"/>
            <ac:spMk id="5" creationId="{A2046B9F-4019-495E-AEED-6A71B0D32AF6}"/>
          </ac:spMkLst>
        </pc:spChg>
        <pc:picChg chg="del mod">
          <ac:chgData name="Travis McKee" userId="a41c9158-7a42-473b-b968-9f3029bb07e3" providerId="ADAL" clId="{5A385266-49BE-4EDB-8AC0-A513BCB06FD8}" dt="2020-06-02T22:25:44.221" v="2800" actId="478"/>
          <ac:picMkLst>
            <pc:docMk/>
            <pc:sldMk cId="3873368658" sldId="275"/>
            <ac:picMk id="3" creationId="{C9563002-04D5-4E76-B0ED-393E347A87A3}"/>
          </ac:picMkLst>
        </pc:picChg>
        <pc:picChg chg="add mod">
          <ac:chgData name="Travis McKee" userId="a41c9158-7a42-473b-b968-9f3029bb07e3" providerId="ADAL" clId="{5A385266-49BE-4EDB-8AC0-A513BCB06FD8}" dt="2020-06-02T22:26:03.198" v="2807" actId="14100"/>
          <ac:picMkLst>
            <pc:docMk/>
            <pc:sldMk cId="3873368658" sldId="275"/>
            <ac:picMk id="6" creationId="{7E47E886-4C14-4FAC-BA30-97220BAFDDF0}"/>
          </ac:picMkLst>
        </pc:picChg>
      </pc:sldChg>
      <pc:sldChg chg="addSp delSp modSp mod modNotesTx">
        <pc:chgData name="Travis McKee" userId="a41c9158-7a42-473b-b968-9f3029bb07e3" providerId="ADAL" clId="{5A385266-49BE-4EDB-8AC0-A513BCB06FD8}" dt="2020-06-03T08:52:51.545" v="8584" actId="20577"/>
        <pc:sldMkLst>
          <pc:docMk/>
          <pc:sldMk cId="1377004236" sldId="276"/>
        </pc:sldMkLst>
        <pc:spChg chg="mod">
          <ac:chgData name="Travis McKee" userId="a41c9158-7a42-473b-b968-9f3029bb07e3" providerId="ADAL" clId="{5A385266-49BE-4EDB-8AC0-A513BCB06FD8}" dt="2020-06-02T22:30:32.198" v="2848" actId="1076"/>
          <ac:spMkLst>
            <pc:docMk/>
            <pc:sldMk cId="1377004236" sldId="276"/>
            <ac:spMk id="4" creationId="{1D335BAE-EBB5-4E94-BDAE-4929B252C321}"/>
          </ac:spMkLst>
        </pc:spChg>
        <pc:spChg chg="mod">
          <ac:chgData name="Travis McKee" userId="a41c9158-7a42-473b-b968-9f3029bb07e3" providerId="ADAL" clId="{5A385266-49BE-4EDB-8AC0-A513BCB06FD8}" dt="2020-06-03T08:52:51.545" v="8584" actId="20577"/>
          <ac:spMkLst>
            <pc:docMk/>
            <pc:sldMk cId="1377004236" sldId="276"/>
            <ac:spMk id="6" creationId="{C9468DFF-0C2D-4D13-B29D-FD14A307AB87}"/>
          </ac:spMkLst>
        </pc:spChg>
        <pc:spChg chg="mod">
          <ac:chgData name="Travis McKee" userId="a41c9158-7a42-473b-b968-9f3029bb07e3" providerId="ADAL" clId="{5A385266-49BE-4EDB-8AC0-A513BCB06FD8}" dt="2020-06-02T22:55:27.647" v="4066" actId="1076"/>
          <ac:spMkLst>
            <pc:docMk/>
            <pc:sldMk cId="1377004236" sldId="276"/>
            <ac:spMk id="9" creationId="{565C67B6-D5A6-4D39-B388-1519C8593069}"/>
          </ac:spMkLst>
        </pc:spChg>
        <pc:graphicFrameChg chg="add del mod">
          <ac:chgData name="Travis McKee" userId="a41c9158-7a42-473b-b968-9f3029bb07e3" providerId="ADAL" clId="{5A385266-49BE-4EDB-8AC0-A513BCB06FD8}" dt="2020-06-02T22:32:24.260" v="2855"/>
          <ac:graphicFrameMkLst>
            <pc:docMk/>
            <pc:sldMk cId="1377004236" sldId="276"/>
            <ac:graphicFrameMk id="11" creationId="{A338F01B-8D41-4381-B139-9B0878AB4FD0}"/>
          </ac:graphicFrameMkLst>
        </pc:graphicFrameChg>
        <pc:picChg chg="add del mod">
          <ac:chgData name="Travis McKee" userId="a41c9158-7a42-473b-b968-9f3029bb07e3" providerId="ADAL" clId="{5A385266-49BE-4EDB-8AC0-A513BCB06FD8}" dt="2020-06-02T22:31:18.149" v="2849" actId="478"/>
          <ac:picMkLst>
            <pc:docMk/>
            <pc:sldMk cId="1377004236" sldId="276"/>
            <ac:picMk id="3" creationId="{9BC36693-D11A-4048-B13B-3714A2021324}"/>
          </ac:picMkLst>
        </pc:picChg>
        <pc:picChg chg="add del mod">
          <ac:chgData name="Travis McKee" userId="a41c9158-7a42-473b-b968-9f3029bb07e3" providerId="ADAL" clId="{5A385266-49BE-4EDB-8AC0-A513BCB06FD8}" dt="2020-06-02T22:32:22.212" v="2853" actId="478"/>
          <ac:picMkLst>
            <pc:docMk/>
            <pc:sldMk cId="1377004236" sldId="276"/>
            <ac:picMk id="5" creationId="{989D6213-2885-4816-9262-DF9B5D66CABB}"/>
          </ac:picMkLst>
        </pc:picChg>
        <pc:picChg chg="mod">
          <ac:chgData name="Travis McKee" userId="a41c9158-7a42-473b-b968-9f3029bb07e3" providerId="ADAL" clId="{5A385266-49BE-4EDB-8AC0-A513BCB06FD8}" dt="2020-06-02T22:33:10.967" v="2862" actId="14100"/>
          <ac:picMkLst>
            <pc:docMk/>
            <pc:sldMk cId="1377004236" sldId="276"/>
            <ac:picMk id="7" creationId="{47C371F5-4BC1-49E3-8BEC-AC82B1EFE59C}"/>
          </ac:picMkLst>
        </pc:picChg>
        <pc:picChg chg="del mod">
          <ac:chgData name="Travis McKee" userId="a41c9158-7a42-473b-b968-9f3029bb07e3" providerId="ADAL" clId="{5A385266-49BE-4EDB-8AC0-A513BCB06FD8}" dt="2020-06-02T22:29:29.628" v="2815" actId="478"/>
          <ac:picMkLst>
            <pc:docMk/>
            <pc:sldMk cId="1377004236" sldId="276"/>
            <ac:picMk id="10" creationId="{DC203A9D-ADE5-4EEA-8ED8-820A48E9F2B0}"/>
          </ac:picMkLst>
        </pc:picChg>
        <pc:picChg chg="add mod">
          <ac:chgData name="Travis McKee" userId="a41c9158-7a42-473b-b968-9f3029bb07e3" providerId="ADAL" clId="{5A385266-49BE-4EDB-8AC0-A513BCB06FD8}" dt="2020-06-02T22:55:25.200" v="4065" actId="1076"/>
          <ac:picMkLst>
            <pc:docMk/>
            <pc:sldMk cId="1377004236" sldId="276"/>
            <ac:picMk id="12" creationId="{9AE88FAF-18C4-4496-BBBE-FECCF5AE4215}"/>
          </ac:picMkLst>
        </pc:picChg>
      </pc:sldChg>
      <pc:sldChg chg="addSp delSp modSp mod modNotesTx">
        <pc:chgData name="Travis McKee" userId="a41c9158-7a42-473b-b968-9f3029bb07e3" providerId="ADAL" clId="{5A385266-49BE-4EDB-8AC0-A513BCB06FD8}" dt="2020-06-03T11:30:03.964" v="9126" actId="20577"/>
        <pc:sldMkLst>
          <pc:docMk/>
          <pc:sldMk cId="942261031" sldId="277"/>
        </pc:sldMkLst>
        <pc:spChg chg="mod">
          <ac:chgData name="Travis McKee" userId="a41c9158-7a42-473b-b968-9f3029bb07e3" providerId="ADAL" clId="{5A385266-49BE-4EDB-8AC0-A513BCB06FD8}" dt="2020-06-02T22:55:11.841" v="4060" actId="1076"/>
          <ac:spMkLst>
            <pc:docMk/>
            <pc:sldMk cId="942261031" sldId="277"/>
            <ac:spMk id="5" creationId="{C79FC8FB-FD0F-4A20-AEAB-BFACE8C637DA}"/>
          </ac:spMkLst>
        </pc:spChg>
        <pc:spChg chg="mod">
          <ac:chgData name="Travis McKee" userId="a41c9158-7a42-473b-b968-9f3029bb07e3" providerId="ADAL" clId="{5A385266-49BE-4EDB-8AC0-A513BCB06FD8}" dt="2020-06-03T11:28:32.390" v="9097" actId="20577"/>
          <ac:spMkLst>
            <pc:docMk/>
            <pc:sldMk cId="942261031" sldId="277"/>
            <ac:spMk id="7" creationId="{79F38683-4937-457B-9695-6DC872181C6D}"/>
          </ac:spMkLst>
        </pc:spChg>
        <pc:spChg chg="add mod">
          <ac:chgData name="Travis McKee" userId="a41c9158-7a42-473b-b968-9f3029bb07e3" providerId="ADAL" clId="{5A385266-49BE-4EDB-8AC0-A513BCB06FD8}" dt="2020-06-03T08:53:32.139" v="8601" actId="20577"/>
          <ac:spMkLst>
            <pc:docMk/>
            <pc:sldMk cId="942261031" sldId="277"/>
            <ac:spMk id="9" creationId="{E9D73918-9546-4D16-B050-4892A2892A9E}"/>
          </ac:spMkLst>
        </pc:spChg>
        <pc:picChg chg="add mod">
          <ac:chgData name="Travis McKee" userId="a41c9158-7a42-473b-b968-9f3029bb07e3" providerId="ADAL" clId="{5A385266-49BE-4EDB-8AC0-A513BCB06FD8}" dt="2020-06-02T22:55:13.780" v="4061" actId="1076"/>
          <ac:picMkLst>
            <pc:docMk/>
            <pc:sldMk cId="942261031" sldId="277"/>
            <ac:picMk id="3" creationId="{E590D69D-A78C-4996-A077-5446BF1B9CF4}"/>
          </ac:picMkLst>
        </pc:picChg>
        <pc:picChg chg="mod">
          <ac:chgData name="Travis McKee" userId="a41c9158-7a42-473b-b968-9f3029bb07e3" providerId="ADAL" clId="{5A385266-49BE-4EDB-8AC0-A513BCB06FD8}" dt="2020-06-02T22:55:08.063" v="4059" actId="1076"/>
          <ac:picMkLst>
            <pc:docMk/>
            <pc:sldMk cId="942261031" sldId="277"/>
            <ac:picMk id="6" creationId="{DB337474-6860-486D-AAC9-E66DD75A57A2}"/>
          </ac:picMkLst>
        </pc:picChg>
        <pc:picChg chg="del mod">
          <ac:chgData name="Travis McKee" userId="a41c9158-7a42-473b-b968-9f3029bb07e3" providerId="ADAL" clId="{5A385266-49BE-4EDB-8AC0-A513BCB06FD8}" dt="2020-06-02T22:53:50.391" v="3994" actId="478"/>
          <ac:picMkLst>
            <pc:docMk/>
            <pc:sldMk cId="942261031" sldId="277"/>
            <ac:picMk id="8" creationId="{C260BE02-89C8-4C1E-9EA5-42AADED90FA5}"/>
          </ac:picMkLst>
        </pc:picChg>
      </pc:sldChg>
      <pc:sldChg chg="addSp delSp modSp mod setBg delDesignElem modNotesTx">
        <pc:chgData name="Travis McKee" userId="a41c9158-7a42-473b-b968-9f3029bb07e3" providerId="ADAL" clId="{5A385266-49BE-4EDB-8AC0-A513BCB06FD8}" dt="2020-06-03T11:24:33.510" v="8989" actId="403"/>
        <pc:sldMkLst>
          <pc:docMk/>
          <pc:sldMk cId="670767282" sldId="280"/>
        </pc:sldMkLst>
        <pc:spChg chg="mod">
          <ac:chgData name="Travis McKee" userId="a41c9158-7a42-473b-b968-9f3029bb07e3" providerId="ADAL" clId="{5A385266-49BE-4EDB-8AC0-A513BCB06FD8}" dt="2020-06-03T11:24:33.510" v="8989" actId="403"/>
          <ac:spMkLst>
            <pc:docMk/>
            <pc:sldMk cId="670767282" sldId="280"/>
            <ac:spMk id="2" creationId="{5BB1FD24-093B-427D-AA9B-EA783DDC42CB}"/>
          </ac:spMkLst>
        </pc:spChg>
        <pc:spChg chg="mod">
          <ac:chgData name="Travis McKee" userId="a41c9158-7a42-473b-b968-9f3029bb07e3" providerId="ADAL" clId="{5A385266-49BE-4EDB-8AC0-A513BCB06FD8}" dt="2020-06-03T10:12:04.667" v="8632" actId="6549"/>
          <ac:spMkLst>
            <pc:docMk/>
            <pc:sldMk cId="670767282" sldId="280"/>
            <ac:spMk id="5" creationId="{A2046B9F-4019-495E-AEED-6A71B0D32AF6}"/>
          </ac:spMkLst>
        </pc:spChg>
        <pc:spChg chg="add">
          <ac:chgData name="Travis McKee" userId="a41c9158-7a42-473b-b968-9f3029bb07e3" providerId="ADAL" clId="{5A385266-49BE-4EDB-8AC0-A513BCB06FD8}" dt="2020-06-03T07:45:43.825" v="8120" actId="26606"/>
          <ac:spMkLst>
            <pc:docMk/>
            <pc:sldMk cId="670767282" sldId="280"/>
            <ac:spMk id="7" creationId="{81AEB8A9-B768-4E30-BA55-D919E6687343}"/>
          </ac:spMkLst>
        </pc:spChg>
        <pc:spChg chg="del">
          <ac:chgData name="Travis McKee" userId="a41c9158-7a42-473b-b968-9f3029bb07e3" providerId="ADAL" clId="{5A385266-49BE-4EDB-8AC0-A513BCB06FD8}" dt="2020-06-03T07:41:58.746" v="8031"/>
          <ac:spMkLst>
            <pc:docMk/>
            <pc:sldMk cId="670767282" sldId="280"/>
            <ac:spMk id="10" creationId="{81AEB8A9-B768-4E30-BA55-D919E6687343}"/>
          </ac:spMkLst>
        </pc:spChg>
        <pc:picChg chg="mod">
          <ac:chgData name="Travis McKee" userId="a41c9158-7a42-473b-b968-9f3029bb07e3" providerId="ADAL" clId="{5A385266-49BE-4EDB-8AC0-A513BCB06FD8}" dt="2020-06-03T07:53:16.178" v="8230" actId="1076"/>
          <ac:picMkLst>
            <pc:docMk/>
            <pc:sldMk cId="670767282" sldId="280"/>
            <ac:picMk id="3" creationId="{7445AF80-5BA7-475B-BE6A-1D2E61471E96}"/>
          </ac:picMkLst>
        </pc:picChg>
      </pc:sldChg>
      <pc:sldChg chg="addSp delSp modSp mod modNotesTx">
        <pc:chgData name="Travis McKee" userId="a41c9158-7a42-473b-b968-9f3029bb07e3" providerId="ADAL" clId="{5A385266-49BE-4EDB-8AC0-A513BCB06FD8}" dt="2020-06-03T11:41:13.835" v="9275" actId="14100"/>
        <pc:sldMkLst>
          <pc:docMk/>
          <pc:sldMk cId="2200798394" sldId="281"/>
        </pc:sldMkLst>
        <pc:spChg chg="mod">
          <ac:chgData name="Travis McKee" userId="a41c9158-7a42-473b-b968-9f3029bb07e3" providerId="ADAL" clId="{5A385266-49BE-4EDB-8AC0-A513BCB06FD8}" dt="2020-06-03T11:24:47.207" v="8992" actId="255"/>
          <ac:spMkLst>
            <pc:docMk/>
            <pc:sldMk cId="2200798394" sldId="281"/>
            <ac:spMk id="2" creationId="{5BB1FD24-093B-427D-AA9B-EA783DDC42CB}"/>
          </ac:spMkLst>
        </pc:spChg>
        <pc:spChg chg="add ord">
          <ac:chgData name="Travis McKee" userId="a41c9158-7a42-473b-b968-9f3029bb07e3" providerId="ADAL" clId="{5A385266-49BE-4EDB-8AC0-A513BCB06FD8}" dt="2020-06-03T07:54:43.382" v="8242" actId="167"/>
          <ac:spMkLst>
            <pc:docMk/>
            <pc:sldMk cId="2200798394" sldId="281"/>
            <ac:spMk id="3" creationId="{6B1ECAF5-082B-4AFF-9FD3-CAECFE994338}"/>
          </ac:spMkLst>
        </pc:spChg>
        <pc:spChg chg="add del mod">
          <ac:chgData name="Travis McKee" userId="a41c9158-7a42-473b-b968-9f3029bb07e3" providerId="ADAL" clId="{5A385266-49BE-4EDB-8AC0-A513BCB06FD8}" dt="2020-06-03T07:54:04.956" v="8236" actId="1076"/>
          <ac:spMkLst>
            <pc:docMk/>
            <pc:sldMk cId="2200798394" sldId="281"/>
            <ac:spMk id="5" creationId="{A2046B9F-4019-495E-AEED-6A71B0D32AF6}"/>
          </ac:spMkLst>
        </pc:spChg>
        <pc:spChg chg="add del mod">
          <ac:chgData name="Travis McKee" userId="a41c9158-7a42-473b-b968-9f3029bb07e3" providerId="ADAL" clId="{5A385266-49BE-4EDB-8AC0-A513BCB06FD8}" dt="2020-06-03T07:58:57.810" v="8397" actId="1076"/>
          <ac:spMkLst>
            <pc:docMk/>
            <pc:sldMk cId="2200798394" sldId="281"/>
            <ac:spMk id="7" creationId="{5A83061A-84E0-438C-B23F-D32BA6F78E82}"/>
          </ac:spMkLst>
        </pc:spChg>
        <pc:spChg chg="add mod">
          <ac:chgData name="Travis McKee" userId="a41c9158-7a42-473b-b968-9f3029bb07e3" providerId="ADAL" clId="{5A385266-49BE-4EDB-8AC0-A513BCB06FD8}" dt="2020-06-03T07:58:31.068" v="8393" actId="1076"/>
          <ac:spMkLst>
            <pc:docMk/>
            <pc:sldMk cId="2200798394" sldId="281"/>
            <ac:spMk id="8" creationId="{9A17EBE4-6CC2-419A-9933-8F3685507C69}"/>
          </ac:spMkLst>
        </pc:spChg>
        <pc:spChg chg="add mod">
          <ac:chgData name="Travis McKee" userId="a41c9158-7a42-473b-b968-9f3029bb07e3" providerId="ADAL" clId="{5A385266-49BE-4EDB-8AC0-A513BCB06FD8}" dt="2020-06-03T07:58:57.810" v="8397" actId="1076"/>
          <ac:spMkLst>
            <pc:docMk/>
            <pc:sldMk cId="2200798394" sldId="281"/>
            <ac:spMk id="9" creationId="{9D03ACA2-ACE0-4ABF-8363-7F713989995B}"/>
          </ac:spMkLst>
        </pc:spChg>
        <pc:picChg chg="add del mod">
          <ac:chgData name="Travis McKee" userId="a41c9158-7a42-473b-b968-9f3029bb07e3" providerId="ADAL" clId="{5A385266-49BE-4EDB-8AC0-A513BCB06FD8}" dt="2020-06-03T00:36:37.699" v="6589" actId="21"/>
          <ac:picMkLst>
            <pc:docMk/>
            <pc:sldMk cId="2200798394" sldId="281"/>
            <ac:picMk id="3" creationId="{0CE6BCBA-1791-4B5D-9041-0F4475441800}"/>
          </ac:picMkLst>
        </pc:picChg>
        <pc:picChg chg="del">
          <ac:chgData name="Travis McKee" userId="a41c9158-7a42-473b-b968-9f3029bb07e3" providerId="ADAL" clId="{5A385266-49BE-4EDB-8AC0-A513BCB06FD8}" dt="2020-06-03T00:21:17.123" v="6056" actId="478"/>
          <ac:picMkLst>
            <pc:docMk/>
            <pc:sldMk cId="2200798394" sldId="281"/>
            <ac:picMk id="4" creationId="{B33EF7F3-5E74-4947-8F0E-DC4969CE74F0}"/>
          </ac:picMkLst>
        </pc:picChg>
        <pc:picChg chg="add del mod">
          <ac:chgData name="Travis McKee" userId="a41c9158-7a42-473b-b968-9f3029bb07e3" providerId="ADAL" clId="{5A385266-49BE-4EDB-8AC0-A513BCB06FD8}" dt="2020-06-03T00:54:09.112" v="7247" actId="478"/>
          <ac:picMkLst>
            <pc:docMk/>
            <pc:sldMk cId="2200798394" sldId="281"/>
            <ac:picMk id="6" creationId="{944A2587-3513-4AF7-AD9A-59AEEE86C7D4}"/>
          </ac:picMkLst>
        </pc:picChg>
        <pc:picChg chg="add mod">
          <ac:chgData name="Travis McKee" userId="a41c9158-7a42-473b-b968-9f3029bb07e3" providerId="ADAL" clId="{5A385266-49BE-4EDB-8AC0-A513BCB06FD8}" dt="2020-06-03T11:41:13.835" v="9275" actId="14100"/>
          <ac:picMkLst>
            <pc:docMk/>
            <pc:sldMk cId="2200798394" sldId="281"/>
            <ac:picMk id="10" creationId="{55260A83-B8EF-4A08-BEFC-F98DF555FC4A}"/>
          </ac:picMkLst>
        </pc:picChg>
      </pc:sldChg>
      <pc:sldChg chg="addSp modSp mod modNotesTx">
        <pc:chgData name="Travis McKee" userId="a41c9158-7a42-473b-b968-9f3029bb07e3" providerId="ADAL" clId="{5A385266-49BE-4EDB-8AC0-A513BCB06FD8}" dt="2020-06-03T11:24:53.248" v="8993" actId="255"/>
        <pc:sldMkLst>
          <pc:docMk/>
          <pc:sldMk cId="237189068" sldId="282"/>
        </pc:sldMkLst>
        <pc:spChg chg="mod">
          <ac:chgData name="Travis McKee" userId="a41c9158-7a42-473b-b968-9f3029bb07e3" providerId="ADAL" clId="{5A385266-49BE-4EDB-8AC0-A513BCB06FD8}" dt="2020-06-03T11:24:53.248" v="8993" actId="255"/>
          <ac:spMkLst>
            <pc:docMk/>
            <pc:sldMk cId="237189068" sldId="282"/>
            <ac:spMk id="2" creationId="{5BB1FD24-093B-427D-AA9B-EA783DDC42CB}"/>
          </ac:spMkLst>
        </pc:spChg>
        <pc:spChg chg="mod">
          <ac:chgData name="Travis McKee" userId="a41c9158-7a42-473b-b968-9f3029bb07e3" providerId="ADAL" clId="{5A385266-49BE-4EDB-8AC0-A513BCB06FD8}" dt="2020-06-03T11:14:20.540" v="8926" actId="20577"/>
          <ac:spMkLst>
            <pc:docMk/>
            <pc:sldMk cId="237189068" sldId="282"/>
            <ac:spMk id="5" creationId="{A2046B9F-4019-495E-AEED-6A71B0D32AF6}"/>
          </ac:spMkLst>
        </pc:spChg>
        <pc:spChg chg="add mod ord">
          <ac:chgData name="Travis McKee" userId="a41c9158-7a42-473b-b968-9f3029bb07e3" providerId="ADAL" clId="{5A385266-49BE-4EDB-8AC0-A513BCB06FD8}" dt="2020-06-03T07:55:11.503" v="8246" actId="167"/>
          <ac:spMkLst>
            <pc:docMk/>
            <pc:sldMk cId="237189068" sldId="282"/>
            <ac:spMk id="6" creationId="{84B04BC5-D8A6-49D5-BC97-939724B3DDD3}"/>
          </ac:spMkLst>
        </pc:spChg>
        <pc:picChg chg="add mod">
          <ac:chgData name="Travis McKee" userId="a41c9158-7a42-473b-b968-9f3029bb07e3" providerId="ADAL" clId="{5A385266-49BE-4EDB-8AC0-A513BCB06FD8}" dt="2020-06-03T00:55:34.856" v="7255" actId="1076"/>
          <ac:picMkLst>
            <pc:docMk/>
            <pc:sldMk cId="237189068" sldId="282"/>
            <ac:picMk id="3" creationId="{0954F8DA-06B0-48DC-BC40-F4FEC47DD4F9}"/>
          </ac:picMkLst>
        </pc:picChg>
      </pc:sldChg>
      <pc:sldChg chg="addSp delSp modSp mod setBg delDesignElem modNotesTx">
        <pc:chgData name="Travis McKee" userId="a41c9158-7a42-473b-b968-9f3029bb07e3" providerId="ADAL" clId="{5A385266-49BE-4EDB-8AC0-A513BCB06FD8}" dt="2020-06-03T11:24:15.689" v="8985" actId="403"/>
        <pc:sldMkLst>
          <pc:docMk/>
          <pc:sldMk cId="3922342123" sldId="283"/>
        </pc:sldMkLst>
        <pc:spChg chg="mod">
          <ac:chgData name="Travis McKee" userId="a41c9158-7a42-473b-b968-9f3029bb07e3" providerId="ADAL" clId="{5A385266-49BE-4EDB-8AC0-A513BCB06FD8}" dt="2020-06-03T11:24:15.689" v="8985" actId="403"/>
          <ac:spMkLst>
            <pc:docMk/>
            <pc:sldMk cId="3922342123" sldId="283"/>
            <ac:spMk id="2" creationId="{5BB1FD24-093B-427D-AA9B-EA783DDC42CB}"/>
          </ac:spMkLst>
        </pc:spChg>
        <pc:spChg chg="del">
          <ac:chgData name="Travis McKee" userId="a41c9158-7a42-473b-b968-9f3029bb07e3" providerId="ADAL" clId="{5A385266-49BE-4EDB-8AC0-A513BCB06FD8}" dt="2020-06-03T07:41:58.746" v="8031"/>
          <ac:spMkLst>
            <pc:docMk/>
            <pc:sldMk cId="3922342123" sldId="283"/>
            <ac:spMk id="7" creationId="{81AEB8A9-B768-4E30-BA55-D919E6687343}"/>
          </ac:spMkLst>
        </pc:spChg>
        <pc:spChg chg="mod">
          <ac:chgData name="Travis McKee" userId="a41c9158-7a42-473b-b968-9f3029bb07e3" providerId="ADAL" clId="{5A385266-49BE-4EDB-8AC0-A513BCB06FD8}" dt="2020-06-03T07:52:05.393" v="8216" actId="20577"/>
          <ac:spMkLst>
            <pc:docMk/>
            <pc:sldMk cId="3922342123" sldId="283"/>
            <ac:spMk id="126" creationId="{2949565B-F9B2-4F4A-AD97-83A5C4786A2A}"/>
          </ac:spMkLst>
        </pc:spChg>
        <pc:spChg chg="add">
          <ac:chgData name="Travis McKee" userId="a41c9158-7a42-473b-b968-9f3029bb07e3" providerId="ADAL" clId="{5A385266-49BE-4EDB-8AC0-A513BCB06FD8}" dt="2020-06-03T07:45:50.781" v="8121" actId="26606"/>
          <ac:spMkLst>
            <pc:docMk/>
            <pc:sldMk cId="3922342123" sldId="283"/>
            <ac:spMk id="131" creationId="{81AEB8A9-B768-4E30-BA55-D919E6687343}"/>
          </ac:spMkLst>
        </pc:spChg>
        <pc:picChg chg="del mod ord">
          <ac:chgData name="Travis McKee" userId="a41c9158-7a42-473b-b968-9f3029bb07e3" providerId="ADAL" clId="{5A385266-49BE-4EDB-8AC0-A513BCB06FD8}" dt="2020-06-03T07:47:33.800" v="8150" actId="478"/>
          <ac:picMkLst>
            <pc:docMk/>
            <pc:sldMk cId="3922342123" sldId="283"/>
            <ac:picMk id="4" creationId="{8847B0C2-48F7-4B71-8895-7148EDDE6BD4}"/>
          </ac:picMkLst>
        </pc:picChg>
        <pc:picChg chg="add mod">
          <ac:chgData name="Travis McKee" userId="a41c9158-7a42-473b-b968-9f3029bb07e3" providerId="ADAL" clId="{5A385266-49BE-4EDB-8AC0-A513BCB06FD8}" dt="2020-06-03T07:47:40.129" v="8153" actId="1076"/>
          <ac:picMkLst>
            <pc:docMk/>
            <pc:sldMk cId="3922342123" sldId="283"/>
            <ac:picMk id="8" creationId="{948FD455-1A1F-4111-BD82-82B5E7F7061E}"/>
          </ac:picMkLst>
        </pc:picChg>
      </pc:sldChg>
      <pc:sldChg chg="addSp delSp modSp mod setBg delDesignElem modNotesTx">
        <pc:chgData name="Travis McKee" userId="a41c9158-7a42-473b-b968-9f3029bb07e3" providerId="ADAL" clId="{5A385266-49BE-4EDB-8AC0-A513BCB06FD8}" dt="2020-06-03T11:25:44.493" v="8997" actId="14100"/>
        <pc:sldMkLst>
          <pc:docMk/>
          <pc:sldMk cId="3870225552" sldId="284"/>
        </pc:sldMkLst>
        <pc:spChg chg="mod">
          <ac:chgData name="Travis McKee" userId="a41c9158-7a42-473b-b968-9f3029bb07e3" providerId="ADAL" clId="{5A385266-49BE-4EDB-8AC0-A513BCB06FD8}" dt="2020-06-03T11:23:54.666" v="8979" actId="403"/>
          <ac:spMkLst>
            <pc:docMk/>
            <pc:sldMk cId="3870225552" sldId="284"/>
            <ac:spMk id="2" creationId="{5BB1FD24-093B-427D-AA9B-EA783DDC42CB}"/>
          </ac:spMkLst>
        </pc:spChg>
        <pc:spChg chg="mod">
          <ac:chgData name="Travis McKee" userId="a41c9158-7a42-473b-b968-9f3029bb07e3" providerId="ADAL" clId="{5A385266-49BE-4EDB-8AC0-A513BCB06FD8}" dt="2020-06-03T07:51:02.360" v="8194" actId="14100"/>
          <ac:spMkLst>
            <pc:docMk/>
            <pc:sldMk cId="3870225552" sldId="284"/>
            <ac:spMk id="126" creationId="{2949565B-F9B2-4F4A-AD97-83A5C4786A2A}"/>
          </ac:spMkLst>
        </pc:spChg>
        <pc:spChg chg="add">
          <ac:chgData name="Travis McKee" userId="a41c9158-7a42-473b-b968-9f3029bb07e3" providerId="ADAL" clId="{5A385266-49BE-4EDB-8AC0-A513BCB06FD8}" dt="2020-06-03T07:45:33.344" v="8119" actId="26606"/>
          <ac:spMkLst>
            <pc:docMk/>
            <pc:sldMk cId="3870225552" sldId="284"/>
            <ac:spMk id="128" creationId="{81AEB8A9-B768-4E30-BA55-D919E6687343}"/>
          </ac:spMkLst>
        </pc:spChg>
        <pc:spChg chg="del">
          <ac:chgData name="Travis McKee" userId="a41c9158-7a42-473b-b968-9f3029bb07e3" providerId="ADAL" clId="{5A385266-49BE-4EDB-8AC0-A513BCB06FD8}" dt="2020-06-03T07:41:58.746" v="8031"/>
          <ac:spMkLst>
            <pc:docMk/>
            <pc:sldMk cId="3870225552" sldId="284"/>
            <ac:spMk id="131" creationId="{81AEB8A9-B768-4E30-BA55-D919E6687343}"/>
          </ac:spMkLst>
        </pc:spChg>
        <pc:picChg chg="mod">
          <ac:chgData name="Travis McKee" userId="a41c9158-7a42-473b-b968-9f3029bb07e3" providerId="ADAL" clId="{5A385266-49BE-4EDB-8AC0-A513BCB06FD8}" dt="2020-06-03T11:25:44.493" v="8997" actId="14100"/>
          <ac:picMkLst>
            <pc:docMk/>
            <pc:sldMk cId="3870225552" sldId="284"/>
            <ac:picMk id="3" creationId="{6FA427B0-C297-4814-978D-6C582E78E1BB}"/>
          </ac:picMkLst>
        </pc:picChg>
      </pc:sldChg>
      <pc:sldChg chg="modSp mod modNotesTx">
        <pc:chgData name="Travis McKee" userId="a41c9158-7a42-473b-b968-9f3029bb07e3" providerId="ADAL" clId="{5A385266-49BE-4EDB-8AC0-A513BCB06FD8}" dt="2020-06-03T11:33:48.378" v="9139" actId="1076"/>
        <pc:sldMkLst>
          <pc:docMk/>
          <pc:sldMk cId="3813489535" sldId="286"/>
        </pc:sldMkLst>
        <pc:spChg chg="mod">
          <ac:chgData name="Travis McKee" userId="a41c9158-7a42-473b-b968-9f3029bb07e3" providerId="ADAL" clId="{5A385266-49BE-4EDB-8AC0-A513BCB06FD8}" dt="2020-06-03T11:33:44.934" v="9138" actId="1076"/>
          <ac:spMkLst>
            <pc:docMk/>
            <pc:sldMk cId="3813489535" sldId="286"/>
            <ac:spMk id="5" creationId="{3565DBC5-5A54-4D9B-82C1-6A734F19CC8E}"/>
          </ac:spMkLst>
        </pc:spChg>
        <pc:spChg chg="mod">
          <ac:chgData name="Travis McKee" userId="a41c9158-7a42-473b-b968-9f3029bb07e3" providerId="ADAL" clId="{5A385266-49BE-4EDB-8AC0-A513BCB06FD8}" dt="2020-06-03T11:33:48.378" v="9139" actId="1076"/>
          <ac:spMkLst>
            <pc:docMk/>
            <pc:sldMk cId="3813489535" sldId="286"/>
            <ac:spMk id="6" creationId="{0DB9F87F-D802-431B-B61E-912CF3FD971D}"/>
          </ac:spMkLst>
        </pc:spChg>
        <pc:picChg chg="mod">
          <ac:chgData name="Travis McKee" userId="a41c9158-7a42-473b-b968-9f3029bb07e3" providerId="ADAL" clId="{5A385266-49BE-4EDB-8AC0-A513BCB06FD8}" dt="2020-06-02T23:05:45.891" v="4518" actId="1076"/>
          <ac:picMkLst>
            <pc:docMk/>
            <pc:sldMk cId="3813489535" sldId="286"/>
            <ac:picMk id="3" creationId="{4EA00E16-33B6-4C98-B119-718682247C50}"/>
          </ac:picMkLst>
        </pc:picChg>
      </pc:sldChg>
      <pc:sldChg chg="addSp delSp modSp mod modNotesTx">
        <pc:chgData name="Travis McKee" userId="a41c9158-7a42-473b-b968-9f3029bb07e3" providerId="ADAL" clId="{5A385266-49BE-4EDB-8AC0-A513BCB06FD8}" dt="2020-06-03T11:38:55.235" v="9207" actId="313"/>
        <pc:sldMkLst>
          <pc:docMk/>
          <pc:sldMk cId="1143746546" sldId="287"/>
        </pc:sldMkLst>
        <pc:spChg chg="add mod">
          <ac:chgData name="Travis McKee" userId="a41c9158-7a42-473b-b968-9f3029bb07e3" providerId="ADAL" clId="{5A385266-49BE-4EDB-8AC0-A513BCB06FD8}" dt="2020-06-03T11:38:55.235" v="9207" actId="313"/>
          <ac:spMkLst>
            <pc:docMk/>
            <pc:sldMk cId="1143746546" sldId="287"/>
            <ac:spMk id="3" creationId="{7040245B-7E2B-464E-9450-8972BEC77C2E}"/>
          </ac:spMkLst>
        </pc:spChg>
        <pc:spChg chg="mod">
          <ac:chgData name="Travis McKee" userId="a41c9158-7a42-473b-b968-9f3029bb07e3" providerId="ADAL" clId="{5A385266-49BE-4EDB-8AC0-A513BCB06FD8}" dt="2020-06-03T11:38:36.724" v="9194" actId="207"/>
          <ac:spMkLst>
            <pc:docMk/>
            <pc:sldMk cId="1143746546" sldId="287"/>
            <ac:spMk id="5" creationId="{A2046B9F-4019-495E-AEED-6A71B0D32AF6}"/>
          </ac:spMkLst>
        </pc:spChg>
        <pc:spChg chg="add del mod">
          <ac:chgData name="Travis McKee" userId="a41c9158-7a42-473b-b968-9f3029bb07e3" providerId="ADAL" clId="{5A385266-49BE-4EDB-8AC0-A513BCB06FD8}" dt="2020-06-02T23:26:33.394" v="5304" actId="478"/>
          <ac:spMkLst>
            <pc:docMk/>
            <pc:sldMk cId="1143746546" sldId="287"/>
            <ac:spMk id="6" creationId="{D39A523C-A2CB-4795-BE51-E2F925B0E605}"/>
          </ac:spMkLst>
        </pc:spChg>
        <pc:spChg chg="del mod">
          <ac:chgData name="Travis McKee" userId="a41c9158-7a42-473b-b968-9f3029bb07e3" providerId="ADAL" clId="{5A385266-49BE-4EDB-8AC0-A513BCB06FD8}" dt="2020-06-02T23:12:02.580" v="4852"/>
          <ac:spMkLst>
            <pc:docMk/>
            <pc:sldMk cId="1143746546" sldId="287"/>
            <ac:spMk id="7" creationId="{871A84E9-598B-48FD-9A8D-75A7AA9A22B1}"/>
          </ac:spMkLst>
        </pc:spChg>
        <pc:picChg chg="mod">
          <ac:chgData name="Travis McKee" userId="a41c9158-7a42-473b-b968-9f3029bb07e3" providerId="ADAL" clId="{5A385266-49BE-4EDB-8AC0-A513BCB06FD8}" dt="2020-06-03T05:31:39.354" v="7586" actId="14100"/>
          <ac:picMkLst>
            <pc:docMk/>
            <pc:sldMk cId="1143746546" sldId="287"/>
            <ac:picMk id="4" creationId="{8299EA3E-2873-4D36-BEAE-591095650CE4}"/>
          </ac:picMkLst>
        </pc:picChg>
      </pc:sldChg>
      <pc:sldChg chg="addSp delSp modSp mod setBg delDesignElem modNotesTx">
        <pc:chgData name="Travis McKee" userId="a41c9158-7a42-473b-b968-9f3029bb07e3" providerId="ADAL" clId="{5A385266-49BE-4EDB-8AC0-A513BCB06FD8}" dt="2020-06-03T11:25:04.909" v="8994" actId="1076"/>
        <pc:sldMkLst>
          <pc:docMk/>
          <pc:sldMk cId="2330352374" sldId="289"/>
        </pc:sldMkLst>
        <pc:spChg chg="mod">
          <ac:chgData name="Travis McKee" userId="a41c9158-7a42-473b-b968-9f3029bb07e3" providerId="ADAL" clId="{5A385266-49BE-4EDB-8AC0-A513BCB06FD8}" dt="2020-06-03T11:25:04.909" v="8994" actId="1076"/>
          <ac:spMkLst>
            <pc:docMk/>
            <pc:sldMk cId="2330352374" sldId="289"/>
            <ac:spMk id="2" creationId="{5BB1FD24-093B-427D-AA9B-EA783DDC42CB}"/>
          </ac:spMkLst>
        </pc:spChg>
        <pc:spChg chg="mod">
          <ac:chgData name="Travis McKee" userId="a41c9158-7a42-473b-b968-9f3029bb07e3" providerId="ADAL" clId="{5A385266-49BE-4EDB-8AC0-A513BCB06FD8}" dt="2020-06-03T07:52:21.090" v="8217" actId="14100"/>
          <ac:spMkLst>
            <pc:docMk/>
            <pc:sldMk cId="2330352374" sldId="289"/>
            <ac:spMk id="126" creationId="{2949565B-F9B2-4F4A-AD97-83A5C4786A2A}"/>
          </ac:spMkLst>
        </pc:spChg>
        <pc:spChg chg="add">
          <ac:chgData name="Travis McKee" userId="a41c9158-7a42-473b-b968-9f3029bb07e3" providerId="ADAL" clId="{5A385266-49BE-4EDB-8AC0-A513BCB06FD8}" dt="2020-06-03T07:45:52.992" v="8122" actId="26606"/>
          <ac:spMkLst>
            <pc:docMk/>
            <pc:sldMk cId="2330352374" sldId="289"/>
            <ac:spMk id="128" creationId="{81AEB8A9-B768-4E30-BA55-D919E6687343}"/>
          </ac:spMkLst>
        </pc:spChg>
        <pc:spChg chg="del">
          <ac:chgData name="Travis McKee" userId="a41c9158-7a42-473b-b968-9f3029bb07e3" providerId="ADAL" clId="{5A385266-49BE-4EDB-8AC0-A513BCB06FD8}" dt="2020-06-03T07:41:58.746" v="8031"/>
          <ac:spMkLst>
            <pc:docMk/>
            <pc:sldMk cId="2330352374" sldId="289"/>
            <ac:spMk id="131" creationId="{81AEB8A9-B768-4E30-BA55-D919E6687343}"/>
          </ac:spMkLst>
        </pc:spChg>
        <pc:picChg chg="mod">
          <ac:chgData name="Travis McKee" userId="a41c9158-7a42-473b-b968-9f3029bb07e3" providerId="ADAL" clId="{5A385266-49BE-4EDB-8AC0-A513BCB06FD8}" dt="2020-06-03T07:46:08.914" v="8126" actId="1076"/>
          <ac:picMkLst>
            <pc:docMk/>
            <pc:sldMk cId="2330352374" sldId="289"/>
            <ac:picMk id="3" creationId="{7A8CEC3C-BEC6-4A96-9BB0-0DD47951C6DC}"/>
          </ac:picMkLst>
        </pc:picChg>
      </pc:sldChg>
      <pc:sldChg chg="addSp delSp modSp del mod">
        <pc:chgData name="Travis McKee" userId="a41c9158-7a42-473b-b968-9f3029bb07e3" providerId="ADAL" clId="{5A385266-49BE-4EDB-8AC0-A513BCB06FD8}" dt="2020-06-02T23:27:55.871" v="5372" actId="47"/>
        <pc:sldMkLst>
          <pc:docMk/>
          <pc:sldMk cId="3473777701" sldId="290"/>
        </pc:sldMkLst>
        <pc:spChg chg="mod">
          <ac:chgData name="Travis McKee" userId="a41c9158-7a42-473b-b968-9f3029bb07e3" providerId="ADAL" clId="{5A385266-49BE-4EDB-8AC0-A513BCB06FD8}" dt="2020-06-02T23:20:30.062" v="5079" actId="164"/>
          <ac:spMkLst>
            <pc:docMk/>
            <pc:sldMk cId="3473777701" sldId="290"/>
            <ac:spMk id="4" creationId="{7A4AF8A5-DD23-4EB2-B45A-E2ED8878A19C}"/>
          </ac:spMkLst>
        </pc:spChg>
        <pc:spChg chg="del mod">
          <ac:chgData name="Travis McKee" userId="a41c9158-7a42-473b-b968-9f3029bb07e3" providerId="ADAL" clId="{5A385266-49BE-4EDB-8AC0-A513BCB06FD8}" dt="2020-06-02T23:20:09.818" v="5075"/>
          <ac:spMkLst>
            <pc:docMk/>
            <pc:sldMk cId="3473777701" sldId="290"/>
            <ac:spMk id="5" creationId="{A2046B9F-4019-495E-AEED-6A71B0D32AF6}"/>
          </ac:spMkLst>
        </pc:spChg>
        <pc:spChg chg="del mod">
          <ac:chgData name="Travis McKee" userId="a41c9158-7a42-473b-b968-9f3029bb07e3" providerId="ADAL" clId="{5A385266-49BE-4EDB-8AC0-A513BCB06FD8}" dt="2020-06-02T23:23:44.989" v="5171"/>
          <ac:spMkLst>
            <pc:docMk/>
            <pc:sldMk cId="3473777701" sldId="290"/>
            <ac:spMk id="6" creationId="{EFD03AA5-E782-4F96-84D0-9DC10FCD8108}"/>
          </ac:spMkLst>
        </pc:spChg>
        <pc:spChg chg="mod">
          <ac:chgData name="Travis McKee" userId="a41c9158-7a42-473b-b968-9f3029bb07e3" providerId="ADAL" clId="{5A385266-49BE-4EDB-8AC0-A513BCB06FD8}" dt="2020-06-02T23:20:30.062" v="5079" actId="164"/>
          <ac:spMkLst>
            <pc:docMk/>
            <pc:sldMk cId="3473777701" sldId="290"/>
            <ac:spMk id="7" creationId="{2900BAF2-B5BE-4C60-99F5-27EEC742EA07}"/>
          </ac:spMkLst>
        </pc:spChg>
        <pc:spChg chg="mod">
          <ac:chgData name="Travis McKee" userId="a41c9158-7a42-473b-b968-9f3029bb07e3" providerId="ADAL" clId="{5A385266-49BE-4EDB-8AC0-A513BCB06FD8}" dt="2020-06-02T23:20:30.062" v="5079" actId="164"/>
          <ac:spMkLst>
            <pc:docMk/>
            <pc:sldMk cId="3473777701" sldId="290"/>
            <ac:spMk id="8" creationId="{2C557993-FAB2-4A32-9A95-E09F508D5F15}"/>
          </ac:spMkLst>
        </pc:spChg>
        <pc:spChg chg="mod">
          <ac:chgData name="Travis McKee" userId="a41c9158-7a42-473b-b968-9f3029bb07e3" providerId="ADAL" clId="{5A385266-49BE-4EDB-8AC0-A513BCB06FD8}" dt="2020-06-02T23:20:30.062" v="5079" actId="164"/>
          <ac:spMkLst>
            <pc:docMk/>
            <pc:sldMk cId="3473777701" sldId="290"/>
            <ac:spMk id="9" creationId="{FFACFC03-E77F-4628-8428-BA8FF63E1D90}"/>
          </ac:spMkLst>
        </pc:spChg>
        <pc:spChg chg="mod">
          <ac:chgData name="Travis McKee" userId="a41c9158-7a42-473b-b968-9f3029bb07e3" providerId="ADAL" clId="{5A385266-49BE-4EDB-8AC0-A513BCB06FD8}" dt="2020-06-02T23:20:30.062" v="5079" actId="164"/>
          <ac:spMkLst>
            <pc:docMk/>
            <pc:sldMk cId="3473777701" sldId="290"/>
            <ac:spMk id="10" creationId="{54614EF8-E572-4CC9-A784-DBB9B019B79F}"/>
          </ac:spMkLst>
        </pc:spChg>
        <pc:spChg chg="mod">
          <ac:chgData name="Travis McKee" userId="a41c9158-7a42-473b-b968-9f3029bb07e3" providerId="ADAL" clId="{5A385266-49BE-4EDB-8AC0-A513BCB06FD8}" dt="2020-06-02T23:20:30.062" v="5079" actId="164"/>
          <ac:spMkLst>
            <pc:docMk/>
            <pc:sldMk cId="3473777701" sldId="290"/>
            <ac:spMk id="11" creationId="{B6BE794E-8BB4-49FB-AEFF-81DF0BBFD3A9}"/>
          </ac:spMkLst>
        </pc:spChg>
        <pc:spChg chg="mod">
          <ac:chgData name="Travis McKee" userId="a41c9158-7a42-473b-b968-9f3029bb07e3" providerId="ADAL" clId="{5A385266-49BE-4EDB-8AC0-A513BCB06FD8}" dt="2020-06-02T23:20:30.062" v="5079" actId="164"/>
          <ac:spMkLst>
            <pc:docMk/>
            <pc:sldMk cId="3473777701" sldId="290"/>
            <ac:spMk id="12" creationId="{D3A4A4BF-0FFB-4CE4-A73E-697D2A17B94E}"/>
          </ac:spMkLst>
        </pc:spChg>
        <pc:spChg chg="mod">
          <ac:chgData name="Travis McKee" userId="a41c9158-7a42-473b-b968-9f3029bb07e3" providerId="ADAL" clId="{5A385266-49BE-4EDB-8AC0-A513BCB06FD8}" dt="2020-06-02T23:20:30.062" v="5079" actId="164"/>
          <ac:spMkLst>
            <pc:docMk/>
            <pc:sldMk cId="3473777701" sldId="290"/>
            <ac:spMk id="13" creationId="{E5EF9950-D762-45BB-82DF-8C2EB8BDC771}"/>
          </ac:spMkLst>
        </pc:spChg>
        <pc:spChg chg="mod">
          <ac:chgData name="Travis McKee" userId="a41c9158-7a42-473b-b968-9f3029bb07e3" providerId="ADAL" clId="{5A385266-49BE-4EDB-8AC0-A513BCB06FD8}" dt="2020-06-02T23:20:30.062" v="5079" actId="164"/>
          <ac:spMkLst>
            <pc:docMk/>
            <pc:sldMk cId="3473777701" sldId="290"/>
            <ac:spMk id="14" creationId="{C4D9B38E-8D2D-499E-9406-D83EBB3B54B9}"/>
          </ac:spMkLst>
        </pc:spChg>
        <pc:grpChg chg="add del mod">
          <ac:chgData name="Travis McKee" userId="a41c9158-7a42-473b-b968-9f3029bb07e3" providerId="ADAL" clId="{5A385266-49BE-4EDB-8AC0-A513BCB06FD8}" dt="2020-06-02T23:27:51.011" v="5369" actId="21"/>
          <ac:grpSpMkLst>
            <pc:docMk/>
            <pc:sldMk cId="3473777701" sldId="290"/>
            <ac:grpSpMk id="15" creationId="{9D7711D8-AA6D-41EF-86AB-824F0F349DA5}"/>
          </ac:grpSpMkLst>
        </pc:grpChg>
        <pc:picChg chg="mod">
          <ac:chgData name="Travis McKee" userId="a41c9158-7a42-473b-b968-9f3029bb07e3" providerId="ADAL" clId="{5A385266-49BE-4EDB-8AC0-A513BCB06FD8}" dt="2020-06-02T23:20:30.062" v="5079" actId="164"/>
          <ac:picMkLst>
            <pc:docMk/>
            <pc:sldMk cId="3473777701" sldId="290"/>
            <ac:picMk id="3" creationId="{78CA2045-FA2B-46CA-8F8A-9A73FF34D5A2}"/>
          </ac:picMkLst>
        </pc:picChg>
      </pc:sldChg>
      <pc:sldChg chg="delSp del mod modNotesTx">
        <pc:chgData name="Travis McKee" userId="a41c9158-7a42-473b-b968-9f3029bb07e3" providerId="ADAL" clId="{5A385266-49BE-4EDB-8AC0-A513BCB06FD8}" dt="2020-06-03T00:52:14.486" v="7174" actId="47"/>
        <pc:sldMkLst>
          <pc:docMk/>
          <pc:sldMk cId="1443337354" sldId="291"/>
        </pc:sldMkLst>
        <pc:picChg chg="del">
          <ac:chgData name="Travis McKee" userId="a41c9158-7a42-473b-b968-9f3029bb07e3" providerId="ADAL" clId="{5A385266-49BE-4EDB-8AC0-A513BCB06FD8}" dt="2020-06-03T00:23:07.034" v="6130" actId="21"/>
          <ac:picMkLst>
            <pc:docMk/>
            <pc:sldMk cId="1443337354" sldId="291"/>
            <ac:picMk id="4" creationId="{496A5CEB-2499-43A8-8D25-E77DA94E09BF}"/>
          </ac:picMkLst>
        </pc:picChg>
      </pc:sldChg>
      <pc:sldChg chg="addSp modSp mod modNotesTx">
        <pc:chgData name="Travis McKee" userId="a41c9158-7a42-473b-b968-9f3029bb07e3" providerId="ADAL" clId="{5A385266-49BE-4EDB-8AC0-A513BCB06FD8}" dt="2020-06-03T11:40:10.907" v="9269" actId="14100"/>
        <pc:sldMkLst>
          <pc:docMk/>
          <pc:sldMk cId="2062941807" sldId="292"/>
        </pc:sldMkLst>
        <pc:spChg chg="mod">
          <ac:chgData name="Travis McKee" userId="a41c9158-7a42-473b-b968-9f3029bb07e3" providerId="ADAL" clId="{5A385266-49BE-4EDB-8AC0-A513BCB06FD8}" dt="2020-06-03T11:40:10.907" v="9269" actId="14100"/>
          <ac:spMkLst>
            <pc:docMk/>
            <pc:sldMk cId="2062941807" sldId="292"/>
            <ac:spMk id="5" creationId="{A2046B9F-4019-495E-AEED-6A71B0D32AF6}"/>
          </ac:spMkLst>
        </pc:spChg>
        <pc:spChg chg="mod">
          <ac:chgData name="Travis McKee" userId="a41c9158-7a42-473b-b968-9f3029bb07e3" providerId="ADAL" clId="{5A385266-49BE-4EDB-8AC0-A513BCB06FD8}" dt="2020-06-02T23:27:52.844" v="5370"/>
          <ac:spMkLst>
            <pc:docMk/>
            <pc:sldMk cId="2062941807" sldId="292"/>
            <ac:spMk id="7" creationId="{FED33F5F-EA6F-4ABE-BDED-8A0D37613B75}"/>
          </ac:spMkLst>
        </pc:spChg>
        <pc:spChg chg="mod">
          <ac:chgData name="Travis McKee" userId="a41c9158-7a42-473b-b968-9f3029bb07e3" providerId="ADAL" clId="{5A385266-49BE-4EDB-8AC0-A513BCB06FD8}" dt="2020-06-02T23:27:52.844" v="5370"/>
          <ac:spMkLst>
            <pc:docMk/>
            <pc:sldMk cId="2062941807" sldId="292"/>
            <ac:spMk id="8" creationId="{2CD62756-5115-42E2-A2FE-62B16BAD31F9}"/>
          </ac:spMkLst>
        </pc:spChg>
        <pc:spChg chg="mod">
          <ac:chgData name="Travis McKee" userId="a41c9158-7a42-473b-b968-9f3029bb07e3" providerId="ADAL" clId="{5A385266-49BE-4EDB-8AC0-A513BCB06FD8}" dt="2020-06-02T23:27:52.844" v="5370"/>
          <ac:spMkLst>
            <pc:docMk/>
            <pc:sldMk cId="2062941807" sldId="292"/>
            <ac:spMk id="9" creationId="{A716B130-6A5E-4CE3-A2E4-9137DF2FABA1}"/>
          </ac:spMkLst>
        </pc:spChg>
        <pc:spChg chg="mod">
          <ac:chgData name="Travis McKee" userId="a41c9158-7a42-473b-b968-9f3029bb07e3" providerId="ADAL" clId="{5A385266-49BE-4EDB-8AC0-A513BCB06FD8}" dt="2020-06-02T23:27:52.844" v="5370"/>
          <ac:spMkLst>
            <pc:docMk/>
            <pc:sldMk cId="2062941807" sldId="292"/>
            <ac:spMk id="10" creationId="{B3E838B5-8839-4737-9980-416A6603C1A6}"/>
          </ac:spMkLst>
        </pc:spChg>
        <pc:spChg chg="mod">
          <ac:chgData name="Travis McKee" userId="a41c9158-7a42-473b-b968-9f3029bb07e3" providerId="ADAL" clId="{5A385266-49BE-4EDB-8AC0-A513BCB06FD8}" dt="2020-06-02T23:27:52.844" v="5370"/>
          <ac:spMkLst>
            <pc:docMk/>
            <pc:sldMk cId="2062941807" sldId="292"/>
            <ac:spMk id="11" creationId="{8EC64FBF-EB08-433B-931B-255199ABBE56}"/>
          </ac:spMkLst>
        </pc:spChg>
        <pc:spChg chg="mod">
          <ac:chgData name="Travis McKee" userId="a41c9158-7a42-473b-b968-9f3029bb07e3" providerId="ADAL" clId="{5A385266-49BE-4EDB-8AC0-A513BCB06FD8}" dt="2020-06-02T23:27:52.844" v="5370"/>
          <ac:spMkLst>
            <pc:docMk/>
            <pc:sldMk cId="2062941807" sldId="292"/>
            <ac:spMk id="12" creationId="{AEF3208C-4FC2-4121-A97F-49C1138B7E46}"/>
          </ac:spMkLst>
        </pc:spChg>
        <pc:spChg chg="mod">
          <ac:chgData name="Travis McKee" userId="a41c9158-7a42-473b-b968-9f3029bb07e3" providerId="ADAL" clId="{5A385266-49BE-4EDB-8AC0-A513BCB06FD8}" dt="2020-06-02T23:27:52.844" v="5370"/>
          <ac:spMkLst>
            <pc:docMk/>
            <pc:sldMk cId="2062941807" sldId="292"/>
            <ac:spMk id="13" creationId="{093A35A3-CB67-444C-812D-D975EF7E4CDA}"/>
          </ac:spMkLst>
        </pc:spChg>
        <pc:spChg chg="mod">
          <ac:chgData name="Travis McKee" userId="a41c9158-7a42-473b-b968-9f3029bb07e3" providerId="ADAL" clId="{5A385266-49BE-4EDB-8AC0-A513BCB06FD8}" dt="2020-06-02T23:27:52.844" v="5370"/>
          <ac:spMkLst>
            <pc:docMk/>
            <pc:sldMk cId="2062941807" sldId="292"/>
            <ac:spMk id="14" creationId="{67B66D9D-0912-4261-AD42-FF748A33E483}"/>
          </ac:spMkLst>
        </pc:spChg>
        <pc:spChg chg="mod">
          <ac:chgData name="Travis McKee" userId="a41c9158-7a42-473b-b968-9f3029bb07e3" providerId="ADAL" clId="{5A385266-49BE-4EDB-8AC0-A513BCB06FD8}" dt="2020-06-02T23:27:52.844" v="5370"/>
          <ac:spMkLst>
            <pc:docMk/>
            <pc:sldMk cId="2062941807" sldId="292"/>
            <ac:spMk id="15" creationId="{CF13C4F5-1534-4937-9484-11A27511ECF2}"/>
          </ac:spMkLst>
        </pc:spChg>
        <pc:spChg chg="add mod">
          <ac:chgData name="Travis McKee" userId="a41c9158-7a42-473b-b968-9f3029bb07e3" providerId="ADAL" clId="{5A385266-49BE-4EDB-8AC0-A513BCB06FD8}" dt="2020-06-03T10:36:20.412" v="8869" actId="1076"/>
          <ac:spMkLst>
            <pc:docMk/>
            <pc:sldMk cId="2062941807" sldId="292"/>
            <ac:spMk id="16" creationId="{0F4E682D-6752-4051-8B10-F17A7A27E930}"/>
          </ac:spMkLst>
        </pc:spChg>
        <pc:grpChg chg="add mod">
          <ac:chgData name="Travis McKee" userId="a41c9158-7a42-473b-b968-9f3029bb07e3" providerId="ADAL" clId="{5A385266-49BE-4EDB-8AC0-A513BCB06FD8}" dt="2020-06-03T10:36:18.223" v="8868" actId="14100"/>
          <ac:grpSpMkLst>
            <pc:docMk/>
            <pc:sldMk cId="2062941807" sldId="292"/>
            <ac:grpSpMk id="4" creationId="{B95643B1-339C-41B5-A5E1-C590084F40AD}"/>
          </ac:grpSpMkLst>
        </pc:grpChg>
        <pc:picChg chg="mod">
          <ac:chgData name="Travis McKee" userId="a41c9158-7a42-473b-b968-9f3029bb07e3" providerId="ADAL" clId="{5A385266-49BE-4EDB-8AC0-A513BCB06FD8}" dt="2020-06-02T23:27:52.844" v="5370"/>
          <ac:picMkLst>
            <pc:docMk/>
            <pc:sldMk cId="2062941807" sldId="292"/>
            <ac:picMk id="6" creationId="{401EA3EF-27A5-4F88-A0C7-87845F1527DD}"/>
          </ac:picMkLst>
        </pc:picChg>
      </pc:sldChg>
      <pc:sldMasterChg chg="setBg modSldLayout">
        <pc:chgData name="Travis McKee" userId="a41c9158-7a42-473b-b968-9f3029bb07e3" providerId="ADAL" clId="{5A385266-49BE-4EDB-8AC0-A513BCB06FD8}" dt="2020-06-03T07:41:47.096" v="8019"/>
        <pc:sldMasterMkLst>
          <pc:docMk/>
          <pc:sldMasterMk cId="2193921177" sldId="2147483931"/>
        </pc:sldMasterMkLst>
        <pc:sldLayoutChg chg="setBg">
          <pc:chgData name="Travis McKee" userId="a41c9158-7a42-473b-b968-9f3029bb07e3" providerId="ADAL" clId="{5A385266-49BE-4EDB-8AC0-A513BCB06FD8}" dt="2020-06-03T07:41:47.096" v="8019"/>
          <pc:sldLayoutMkLst>
            <pc:docMk/>
            <pc:sldMasterMk cId="2193921177" sldId="2147483931"/>
            <pc:sldLayoutMk cId="3311930261" sldId="2147483932"/>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503295643" sldId="2147483933"/>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1328890862" sldId="2147483934"/>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2480303519" sldId="2147483935"/>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426200078" sldId="2147483936"/>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1365930788" sldId="2147483937"/>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1638034817" sldId="2147483938"/>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1825514178" sldId="2147483939"/>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2566712257" sldId="2147483940"/>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613881208" sldId="2147483941"/>
          </pc:sldLayoutMkLst>
        </pc:sldLayoutChg>
        <pc:sldLayoutChg chg="setBg">
          <pc:chgData name="Travis McKee" userId="a41c9158-7a42-473b-b968-9f3029bb07e3" providerId="ADAL" clId="{5A385266-49BE-4EDB-8AC0-A513BCB06FD8}" dt="2020-06-03T07:41:47.096" v="8019"/>
          <pc:sldLayoutMkLst>
            <pc:docMk/>
            <pc:sldMasterMk cId="2193921177" sldId="2147483931"/>
            <pc:sldLayoutMk cId="787311839" sldId="2147483942"/>
          </pc:sldLayoutMkLst>
        </pc:sldLayoutChg>
      </pc:sldMasterChg>
    </pc:docChg>
  </pc:docChgLst>
  <pc:docChgLst>
    <pc:chgData name="Travis McKee" userId="a41c9158-7a42-473b-b968-9f3029bb07e3" providerId="ADAL" clId="{7162CA0E-436B-4B6E-90CD-3D3105B68C81}"/>
    <pc:docChg chg="custSel modSld">
      <pc:chgData name="Travis McKee" userId="a41c9158-7a42-473b-b968-9f3029bb07e3" providerId="ADAL" clId="{7162CA0E-436B-4B6E-90CD-3D3105B68C81}" dt="2020-06-04T00:00:22.651" v="650" actId="20577"/>
      <pc:docMkLst>
        <pc:docMk/>
      </pc:docMkLst>
      <pc:sldChg chg="modNotesTx">
        <pc:chgData name="Travis McKee" userId="a41c9158-7a42-473b-b968-9f3029bb07e3" providerId="ADAL" clId="{7162CA0E-436B-4B6E-90CD-3D3105B68C81}" dt="2020-06-03T23:30:12.531" v="81" actId="6549"/>
        <pc:sldMkLst>
          <pc:docMk/>
          <pc:sldMk cId="3338761764" sldId="256"/>
        </pc:sldMkLst>
      </pc:sldChg>
      <pc:sldChg chg="modNotesTx">
        <pc:chgData name="Travis McKee" userId="a41c9158-7a42-473b-b968-9f3029bb07e3" providerId="ADAL" clId="{7162CA0E-436B-4B6E-90CD-3D3105B68C81}" dt="2020-06-03T23:30:27.685" v="84" actId="20577"/>
        <pc:sldMkLst>
          <pc:docMk/>
          <pc:sldMk cId="3990486794" sldId="261"/>
        </pc:sldMkLst>
      </pc:sldChg>
      <pc:sldChg chg="modSp mod modNotesTx">
        <pc:chgData name="Travis McKee" userId="a41c9158-7a42-473b-b968-9f3029bb07e3" providerId="ADAL" clId="{7162CA0E-436B-4B6E-90CD-3D3105B68C81}" dt="2020-06-03T23:31:55.951" v="107" actId="20577"/>
        <pc:sldMkLst>
          <pc:docMk/>
          <pc:sldMk cId="2667904262" sldId="265"/>
        </pc:sldMkLst>
        <pc:spChg chg="mod">
          <ac:chgData name="Travis McKee" userId="a41c9158-7a42-473b-b968-9f3029bb07e3" providerId="ADAL" clId="{7162CA0E-436B-4B6E-90CD-3D3105B68C81}" dt="2020-06-03T23:31:55.951" v="107" actId="20577"/>
          <ac:spMkLst>
            <pc:docMk/>
            <pc:sldMk cId="2667904262" sldId="265"/>
            <ac:spMk id="2" creationId="{5BB1FD24-093B-427D-AA9B-EA783DDC42CB}"/>
          </ac:spMkLst>
        </pc:spChg>
      </pc:sldChg>
      <pc:sldChg chg="modNotesTx">
        <pc:chgData name="Travis McKee" userId="a41c9158-7a42-473b-b968-9f3029bb07e3" providerId="ADAL" clId="{7162CA0E-436B-4B6E-90CD-3D3105B68C81}" dt="2020-06-03T23:33:11.575" v="125" actId="20577"/>
        <pc:sldMkLst>
          <pc:docMk/>
          <pc:sldMk cId="1501057921" sldId="269"/>
        </pc:sldMkLst>
      </pc:sldChg>
      <pc:sldChg chg="modNotesTx">
        <pc:chgData name="Travis McKee" userId="a41c9158-7a42-473b-b968-9f3029bb07e3" providerId="ADAL" clId="{7162CA0E-436B-4B6E-90CD-3D3105B68C81}" dt="2020-06-03T23:35:50.547" v="214" actId="20577"/>
        <pc:sldMkLst>
          <pc:docMk/>
          <pc:sldMk cId="3873368658" sldId="275"/>
        </pc:sldMkLst>
      </pc:sldChg>
      <pc:sldChg chg="modNotesTx">
        <pc:chgData name="Travis McKee" userId="a41c9158-7a42-473b-b968-9f3029bb07e3" providerId="ADAL" clId="{7162CA0E-436B-4B6E-90CD-3D3105B68C81}" dt="2020-06-03T23:37:22.481" v="259" actId="5793"/>
        <pc:sldMkLst>
          <pc:docMk/>
          <pc:sldMk cId="942261031" sldId="277"/>
        </pc:sldMkLst>
      </pc:sldChg>
      <pc:sldChg chg="modNotesTx">
        <pc:chgData name="Travis McKee" userId="a41c9158-7a42-473b-b968-9f3029bb07e3" providerId="ADAL" clId="{7162CA0E-436B-4B6E-90CD-3D3105B68C81}" dt="2020-06-03T23:30:02.183" v="80" actId="20577"/>
        <pc:sldMkLst>
          <pc:docMk/>
          <pc:sldMk cId="2200798394" sldId="281"/>
        </pc:sldMkLst>
      </pc:sldChg>
      <pc:sldChg chg="modSp mod modNotesTx">
        <pc:chgData name="Travis McKee" userId="a41c9158-7a42-473b-b968-9f3029bb07e3" providerId="ADAL" clId="{7162CA0E-436B-4B6E-90CD-3D3105B68C81}" dt="2020-06-03T23:58:02.292" v="590" actId="20577"/>
        <pc:sldMkLst>
          <pc:docMk/>
          <pc:sldMk cId="237189068" sldId="282"/>
        </pc:sldMkLst>
        <pc:spChg chg="mod">
          <ac:chgData name="Travis McKee" userId="a41c9158-7a42-473b-b968-9f3029bb07e3" providerId="ADAL" clId="{7162CA0E-436B-4B6E-90CD-3D3105B68C81}" dt="2020-06-03T23:57:54.626" v="587" actId="20577"/>
          <ac:spMkLst>
            <pc:docMk/>
            <pc:sldMk cId="237189068" sldId="282"/>
            <ac:spMk id="5" creationId="{A2046B9F-4019-495E-AEED-6A71B0D32AF6}"/>
          </ac:spMkLst>
        </pc:spChg>
      </pc:sldChg>
      <pc:sldChg chg="modNotesTx">
        <pc:chgData name="Travis McKee" userId="a41c9158-7a42-473b-b968-9f3029bb07e3" providerId="ADAL" clId="{7162CA0E-436B-4B6E-90CD-3D3105B68C81}" dt="2020-06-03T23:32:46.226" v="120" actId="20577"/>
        <pc:sldMkLst>
          <pc:docMk/>
          <pc:sldMk cId="3922342123" sldId="283"/>
        </pc:sldMkLst>
      </pc:sldChg>
      <pc:sldChg chg="modSp mod modNotesTx">
        <pc:chgData name="Travis McKee" userId="a41c9158-7a42-473b-b968-9f3029bb07e3" providerId="ADAL" clId="{7162CA0E-436B-4B6E-90CD-3D3105B68C81}" dt="2020-06-04T00:00:22.651" v="650" actId="20577"/>
        <pc:sldMkLst>
          <pc:docMk/>
          <pc:sldMk cId="3813489535" sldId="286"/>
        </pc:sldMkLst>
        <pc:spChg chg="mod">
          <ac:chgData name="Travis McKee" userId="a41c9158-7a42-473b-b968-9f3029bb07e3" providerId="ADAL" clId="{7162CA0E-436B-4B6E-90CD-3D3105B68C81}" dt="2020-06-03T23:32:09.610" v="111" actId="20577"/>
          <ac:spMkLst>
            <pc:docMk/>
            <pc:sldMk cId="3813489535" sldId="286"/>
            <ac:spMk id="2" creationId="{5BB1FD24-093B-427D-AA9B-EA783DDC42CB}"/>
          </ac:spMkLst>
        </pc:spChg>
        <pc:spChg chg="mod">
          <ac:chgData name="Travis McKee" userId="a41c9158-7a42-473b-b968-9f3029bb07e3" providerId="ADAL" clId="{7162CA0E-436B-4B6E-90CD-3D3105B68C81}" dt="2020-06-04T00:00:22.651" v="650" actId="20577"/>
          <ac:spMkLst>
            <pc:docMk/>
            <pc:sldMk cId="3813489535" sldId="286"/>
            <ac:spMk id="5" creationId="{3565DBC5-5A54-4D9B-82C1-6A734F19CC8E}"/>
          </ac:spMkLst>
        </pc:spChg>
      </pc:sldChg>
      <pc:sldChg chg="modSp mod modNotesTx">
        <pc:chgData name="Travis McKee" userId="a41c9158-7a42-473b-b968-9f3029bb07e3" providerId="ADAL" clId="{7162CA0E-436B-4B6E-90CD-3D3105B68C81}" dt="2020-06-03T23:40:56.518" v="487" actId="20577"/>
        <pc:sldMkLst>
          <pc:docMk/>
          <pc:sldMk cId="1143746546" sldId="287"/>
        </pc:sldMkLst>
        <pc:spChg chg="mod">
          <ac:chgData name="Travis McKee" userId="a41c9158-7a42-473b-b968-9f3029bb07e3" providerId="ADAL" clId="{7162CA0E-436B-4B6E-90CD-3D3105B68C81}" dt="2020-06-03T23:32:16.907" v="115" actId="20577"/>
          <ac:spMkLst>
            <pc:docMk/>
            <pc:sldMk cId="1143746546" sldId="287"/>
            <ac:spMk id="2" creationId="{5BB1FD24-093B-427D-AA9B-EA783DDC42CB}"/>
          </ac:spMkLst>
        </pc:spChg>
        <pc:spChg chg="mod">
          <ac:chgData name="Travis McKee" userId="a41c9158-7a42-473b-b968-9f3029bb07e3" providerId="ADAL" clId="{7162CA0E-436B-4B6E-90CD-3D3105B68C81}" dt="2020-06-03T23:40:56.518" v="487" actId="20577"/>
          <ac:spMkLst>
            <pc:docMk/>
            <pc:sldMk cId="1143746546" sldId="287"/>
            <ac:spMk id="5" creationId="{A2046B9F-4019-495E-AEED-6A71B0D32AF6}"/>
          </ac:spMkLst>
        </pc:spChg>
      </pc:sldChg>
      <pc:sldChg chg="modNotesTx">
        <pc:chgData name="Travis McKee" userId="a41c9158-7a42-473b-b968-9f3029bb07e3" providerId="ADAL" clId="{7162CA0E-436B-4B6E-90CD-3D3105B68C81}" dt="2020-06-03T23:31:24.255" v="104" actId="6549"/>
        <pc:sldMkLst>
          <pc:docMk/>
          <pc:sldMk cId="2330352374" sldId="289"/>
        </pc:sldMkLst>
      </pc:sldChg>
      <pc:sldChg chg="modSp mod modNotesTx">
        <pc:chgData name="Travis McKee" userId="a41c9158-7a42-473b-b968-9f3029bb07e3" providerId="ADAL" clId="{7162CA0E-436B-4B6E-90CD-3D3105B68C81}" dt="2020-06-03T23:58:44.043" v="598" actId="20577"/>
        <pc:sldMkLst>
          <pc:docMk/>
          <pc:sldMk cId="2062941807" sldId="292"/>
        </pc:sldMkLst>
        <pc:spChg chg="mod">
          <ac:chgData name="Travis McKee" userId="a41c9158-7a42-473b-b968-9f3029bb07e3" providerId="ADAL" clId="{7162CA0E-436B-4B6E-90CD-3D3105B68C81}" dt="2020-06-03T23:32:23.651" v="119" actId="20577"/>
          <ac:spMkLst>
            <pc:docMk/>
            <pc:sldMk cId="2062941807" sldId="292"/>
            <ac:spMk id="2" creationId="{5BB1FD24-093B-427D-AA9B-EA783DDC42C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E687D-8EEA-47FC-BE5E-EDB8CEC17929}" type="datetimeFigureOut">
              <a:rPr lang="en-AU" smtClean="0"/>
              <a:t>4/06/2020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1817C-508E-44AF-9227-733B10821AEC}" type="slidenum">
              <a:rPr lang="en-AU" smtClean="0"/>
              <a:t>‹#›</a:t>
            </a:fld>
            <a:endParaRPr lang="en-AU"/>
          </a:p>
        </p:txBody>
      </p:sp>
    </p:spTree>
    <p:extLst>
      <p:ext uri="{BB962C8B-B14F-4D97-AF65-F5344CB8AC3E}">
        <p14:creationId xmlns:p14="http://schemas.microsoft.com/office/powerpoint/2010/main" val="565582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Good morning, my name is Pilot Officer McKee and I am to present my thesis project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design of a small satellite UHF radio beacon for identification, telemetry, tracking and control. </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a:t>
            </a:fld>
            <a:endParaRPr lang="en-AU"/>
          </a:p>
        </p:txBody>
      </p:sp>
    </p:spTree>
    <p:extLst>
      <p:ext uri="{BB962C8B-B14F-4D97-AF65-F5344CB8AC3E}">
        <p14:creationId xmlns:p14="http://schemas.microsoft.com/office/powerpoint/2010/main" val="2046864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ground testing has shown that the operation of satellite UHF radio beacon can be self-sustained using a single silicon solar panel and the super-capacitor energy storage system</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energy storage system can provide 74 minutes of beacon operation when no power is being generated</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There is a combination of analogue, digital and serial connections remaining to collect telemetry data from other satellite systems with 50% of the system memory remaining to develop the other software functions</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An Investigation into selecting space-ready components and creating a PCB design is required before mission-readiness testing can be commenced</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D1817C-508E-44AF-9227-733B10821AEC}" type="slidenum">
              <a:rPr lang="en-AU" smtClean="0"/>
              <a:t>10</a:t>
            </a:fld>
            <a:endParaRPr lang="en-AU"/>
          </a:p>
        </p:txBody>
      </p:sp>
    </p:spTree>
    <p:extLst>
      <p:ext uri="{BB962C8B-B14F-4D97-AF65-F5344CB8AC3E}">
        <p14:creationId xmlns:p14="http://schemas.microsoft.com/office/powerpoint/2010/main" val="1470351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The parameters for the communications link testing are based upon a satellite in a sun-synchronous LEO orbit with a 600kms height and 98° inclination. </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This results in </a:t>
            </a:r>
            <a:r>
              <a:rPr lang="en-AU" sz="1200" dirty="0">
                <a:effectLst/>
                <a:latin typeface="Calibri" panose="020F0502020204030204" pitchFamily="34" charset="0"/>
                <a:ea typeface="Calibri" panose="020F0502020204030204" pitchFamily="34" charset="0"/>
                <a:cs typeface="Calibri" panose="020F0502020204030204" pitchFamily="34" charset="0"/>
              </a:rPr>
              <a:t>a maximum slant range of 2000km or a 151.3dB Free-Space Path loss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D1817C-508E-44AF-9227-733B10821AEC}" type="slidenum">
              <a:rPr lang="en-AU" smtClean="0"/>
              <a:t>11</a:t>
            </a:fld>
            <a:endParaRPr lang="en-AU"/>
          </a:p>
        </p:txBody>
      </p:sp>
    </p:spTree>
    <p:extLst>
      <p:ext uri="{BB962C8B-B14F-4D97-AF65-F5344CB8AC3E}">
        <p14:creationId xmlns:p14="http://schemas.microsoft.com/office/powerpoint/2010/main" val="2566496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first investigation carried out was to determine why the LoRa radio module was dropping the received data packets. </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reason for dropped packets could not be determined because of the proprietary nature of the LoRa software and no methods could be found to bypass the software receive process.</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packet error rate found during the testing resulted in changing how the data is transmitted with the identification data being repeated in 4 sequential radio packets followed by a separate telemetry data packet. </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This method of transmission significantly reduces the probability of not receiving the satellite unique identification</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D1817C-508E-44AF-9227-733B10821AEC}" type="slidenum">
              <a:rPr lang="en-AU" smtClean="0"/>
              <a:t>12</a:t>
            </a:fld>
            <a:endParaRPr lang="en-AU"/>
          </a:p>
        </p:txBody>
      </p:sp>
    </p:spTree>
    <p:extLst>
      <p:ext uri="{BB962C8B-B14F-4D97-AF65-F5344CB8AC3E}">
        <p14:creationId xmlns:p14="http://schemas.microsoft.com/office/powerpoint/2010/main" val="810446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next investigation verified the comms data link for a 2000km range with the results used to determine the LoRa radio software settings and TX power</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first step in the testing procedure was to estimate the LoRa receiver sensitivity using the manufacturers calculator tool </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Followed by to calculating the communications link budget using various TX Power levels</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And the final step verifying the calculated results with the ground-based testing</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LoRa radio software settings was obtained from the default settings of the open-sourced RadioHead packet radio library</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13</a:t>
            </a:fld>
            <a:endParaRPr lang="en-AU"/>
          </a:p>
        </p:txBody>
      </p:sp>
    </p:spTree>
    <p:extLst>
      <p:ext uri="{BB962C8B-B14F-4D97-AF65-F5344CB8AC3E}">
        <p14:creationId xmlns:p14="http://schemas.microsoft.com/office/powerpoint/2010/main" val="3801534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simplified equations and assumptions used for the link budget calculation are presented on the slide and were used for the 0, 2 and 3 default radio settings with various TX powers.</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A TX power of 15dbm results in a received Eb/N0 greater than 10 when the 2 or 3 default radio settings are used, with the 2 default settings having slightly better results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14</a:t>
            </a:fld>
            <a:endParaRPr lang="en-AU"/>
          </a:p>
        </p:txBody>
      </p:sp>
    </p:spTree>
    <p:extLst>
      <p:ext uri="{BB962C8B-B14F-4D97-AF65-F5344CB8AC3E}">
        <p14:creationId xmlns:p14="http://schemas.microsoft.com/office/powerpoint/2010/main" val="460576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ground-based testing was carried out by connecting two LoRa modules with coaxial cables and varying the attenuation to determine the maximum FSPL and calculated range for which the receiver collects consistent data.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results of the ground testing were consistent with the LoRa calculator estimates and the link budget calculations</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RadioHead (2) default settings with a TX power of 15dBm was selected for the LoRa radio module to balance the satellite beacon power requirements, the received Eb/N0 and transmitted data rate.</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These settings result in an Eb/No of 14.38 which allows a safety margin for unaccounted losses</a:t>
                </a:r>
              </a:p>
            </p:txBody>
          </p:sp>
        </mc:Choice>
        <mc:Fallback xmlns="">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ground-based testing was carried out by physically connecting two LoRa modules using a set of coaxial cables and attenuators.</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total attenuation was slowly increased until the receiver stops collecting consistent data which represents the maximum value of FSPL for which reliable data is received</a:t>
                </a:r>
              </a:p>
              <a:p>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Using the RadioHead (2) default radio setting with a 15dBm transmit power balances the LoRa module current consumption and results in an </a:t>
                </a:r>
                <a:r>
                  <a:rPr lang="en-AU" sz="1200" i="0">
                    <a:latin typeface="Cambria Math" panose="02040503050406030204" pitchFamily="18" charset="0"/>
                  </a:rPr>
                  <a:t>𝐸_𝑏/𝑁_0 </a:t>
                </a:r>
                <a:r>
                  <a:rPr lang="en-AU" sz="1200" dirty="0"/>
                  <a:t> of 14.38 (an </a:t>
                </a:r>
                <a:r>
                  <a:rPr lang="en-AU" sz="1200" i="0">
                    <a:latin typeface="Cambria Math" panose="02040503050406030204" pitchFamily="18" charset="0"/>
                  </a:rPr>
                  <a:t>𝐸_𝑏/𝑁_0 </a:t>
                </a:r>
                <a:r>
                  <a:rPr lang="en-AU" sz="1200" dirty="0"/>
                  <a:t> of 10 is considered reliable) with a data rate of 152.6 bit/s.</a:t>
                </a:r>
              </a:p>
              <a:p>
                <a:endParaRPr lang="en-AU" sz="1200" kern="1200" dirty="0">
                  <a:solidFill>
                    <a:schemeClr val="tx1"/>
                  </a:solidFill>
                  <a:effectLst/>
                  <a:latin typeface="+mn-lt"/>
                  <a:ea typeface="+mn-ea"/>
                  <a:cs typeface="+mn-cs"/>
                </a:endParaRPr>
              </a:p>
              <a:p>
                <a:endParaRPr lang="en-AU" dirty="0"/>
              </a:p>
            </p:txBody>
          </p:sp>
        </mc:Fallback>
      </mc:AlternateContent>
      <p:sp>
        <p:nvSpPr>
          <p:cNvPr id="4" name="Slide Number Placeholder 3"/>
          <p:cNvSpPr>
            <a:spLocks noGrp="1"/>
          </p:cNvSpPr>
          <p:nvPr>
            <p:ph type="sldNum" sz="quarter" idx="5"/>
          </p:nvPr>
        </p:nvSpPr>
        <p:spPr/>
        <p:txBody>
          <a:bodyPr/>
          <a:lstStyle/>
          <a:p>
            <a:fld id="{C0D1817C-508E-44AF-9227-733B10821AEC}" type="slidenum">
              <a:rPr lang="en-AU" smtClean="0"/>
              <a:t>15</a:t>
            </a:fld>
            <a:endParaRPr lang="en-AU"/>
          </a:p>
        </p:txBody>
      </p:sp>
    </p:spTree>
    <p:extLst>
      <p:ext uri="{BB962C8B-B14F-4D97-AF65-F5344CB8AC3E}">
        <p14:creationId xmlns:p14="http://schemas.microsoft.com/office/powerpoint/2010/main" val="579531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The ground receiving station must be able to capture the transmitted data, record the precise time of arrival of the RF signals, determine its global location and pass data to a peripheral device.</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To achieve these aims the ground receiving station contains:</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200" b="1" dirty="0">
                <a:effectLst/>
                <a:latin typeface="Calibri" panose="020F0502020204030204" pitchFamily="34" charset="0"/>
                <a:ea typeface="Calibri" panose="020F0502020204030204" pitchFamily="34" charset="0"/>
                <a:cs typeface="Calibri" panose="020F0502020204030204" pitchFamily="34" charset="0"/>
              </a:rPr>
              <a:t>Processor module –</a:t>
            </a:r>
            <a:r>
              <a:rPr lang="en-US" sz="1200" dirty="0">
                <a:effectLst/>
                <a:latin typeface="Calibri" panose="020F0502020204030204" pitchFamily="34" charset="0"/>
                <a:ea typeface="Calibri" panose="020F0502020204030204" pitchFamily="34" charset="0"/>
                <a:cs typeface="Calibri" panose="020F0502020204030204" pitchFamily="34" charset="0"/>
              </a:rPr>
              <a:t>  using an Arduino Uno board </a:t>
            </a:r>
          </a:p>
          <a:p>
            <a:pPr marL="342900" lvl="0" indent="-342900">
              <a:lnSpc>
                <a:spcPct val="107000"/>
              </a:lnSpc>
              <a:spcAft>
                <a:spcPts val="800"/>
              </a:spcAft>
              <a:buFont typeface="Arial" panose="020B0604020202020204" pitchFamily="34" charset="0"/>
              <a:buChar char="•"/>
              <a:tabLst>
                <a:tab pos="457200" algn="l"/>
              </a:tabLs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200" b="1" dirty="0">
                <a:effectLst/>
                <a:latin typeface="Calibri" panose="020F0502020204030204" pitchFamily="34" charset="0"/>
                <a:ea typeface="Calibri" panose="020F0502020204030204" pitchFamily="34" charset="0"/>
                <a:cs typeface="Calibri" panose="020F0502020204030204" pitchFamily="34" charset="0"/>
              </a:rPr>
              <a:t>Radio transceiver – </a:t>
            </a:r>
            <a:r>
              <a:rPr lang="en-US" sz="1200" dirty="0">
                <a:effectLst/>
                <a:latin typeface="Calibri" panose="020F0502020204030204" pitchFamily="34" charset="0"/>
                <a:ea typeface="Calibri" panose="020F0502020204030204" pitchFamily="34" charset="0"/>
                <a:cs typeface="Calibri" panose="020F0502020204030204" pitchFamily="34" charset="0"/>
              </a:rPr>
              <a:t>which is the RFM96 LoRa radio module </a:t>
            </a:r>
          </a:p>
          <a:p>
            <a:pPr marL="342900" lvl="0" indent="-342900">
              <a:lnSpc>
                <a:spcPct val="107000"/>
              </a:lnSpc>
              <a:spcAft>
                <a:spcPts val="800"/>
              </a:spcAft>
              <a:buFont typeface="Arial" panose="020B0604020202020204" pitchFamily="34" charset="0"/>
              <a:buChar char="•"/>
              <a:tabLst>
                <a:tab pos="457200" algn="l"/>
              </a:tabLs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200" b="1" dirty="0">
                <a:effectLst/>
                <a:latin typeface="Calibri" panose="020F0502020204030204" pitchFamily="34" charset="0"/>
                <a:ea typeface="Calibri" panose="020F0502020204030204" pitchFamily="34" charset="0"/>
                <a:cs typeface="Calibri" panose="020F0502020204030204" pitchFamily="34" charset="0"/>
              </a:rPr>
              <a:t>GPS Module – </a:t>
            </a:r>
            <a:r>
              <a:rPr lang="en-US" sz="1200" dirty="0">
                <a:effectLst/>
                <a:latin typeface="Calibri" panose="020F0502020204030204" pitchFamily="34" charset="0"/>
                <a:ea typeface="Calibri" panose="020F0502020204030204" pitchFamily="34" charset="0"/>
                <a:cs typeface="Calibri" panose="020F0502020204030204" pitchFamily="34" charset="0"/>
              </a:rPr>
              <a:t>that is a U-</a:t>
            </a:r>
            <a:r>
              <a:rPr lang="en-US" sz="1200" dirty="0" err="1">
                <a:effectLst/>
                <a:latin typeface="Calibri" panose="020F0502020204030204" pitchFamily="34" charset="0"/>
                <a:ea typeface="Calibri" panose="020F0502020204030204" pitchFamily="34" charset="0"/>
                <a:cs typeface="Calibri" panose="020F0502020204030204" pitchFamily="34" charset="0"/>
              </a:rPr>
              <a:t>Blox</a:t>
            </a:r>
            <a:r>
              <a:rPr lang="en-US" sz="1200" dirty="0">
                <a:effectLst/>
                <a:latin typeface="Calibri" panose="020F0502020204030204" pitchFamily="34" charset="0"/>
                <a:ea typeface="Calibri" panose="020F0502020204030204" pitchFamily="34" charset="0"/>
                <a:cs typeface="Calibri" panose="020F0502020204030204" pitchFamily="34" charset="0"/>
              </a:rPr>
              <a:t> GNSS module with a Pulse-per-Second signal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16</a:t>
            </a:fld>
            <a:endParaRPr lang="en-AU"/>
          </a:p>
        </p:txBody>
      </p:sp>
    </p:spTree>
    <p:extLst>
      <p:ext uri="{BB962C8B-B14F-4D97-AF65-F5344CB8AC3E}">
        <p14:creationId xmlns:p14="http://schemas.microsoft.com/office/powerpoint/2010/main" val="2496855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ground receiving station software cycle operates by:</a:t>
            </a:r>
          </a:p>
          <a:p>
            <a:endParaRPr lang="en-AU" sz="1200" kern="1200" dirty="0">
              <a:solidFill>
                <a:schemeClr val="tx1"/>
              </a:solidFill>
              <a:effectLst/>
              <a:latin typeface="+mn-lt"/>
              <a:ea typeface="+mn-ea"/>
              <a:cs typeface="+mn-cs"/>
            </a:endParaRPr>
          </a:p>
          <a:p>
            <a:pPr lvl="0"/>
            <a:r>
              <a:rPr lang="en-AU" sz="1200" kern="1200" dirty="0">
                <a:solidFill>
                  <a:schemeClr val="tx1"/>
                </a:solidFill>
                <a:effectLst/>
                <a:latin typeface="+mn-lt"/>
                <a:ea typeface="+mn-ea"/>
                <a:cs typeface="+mn-cs"/>
              </a:rPr>
              <a:t>Capturing the data from each received packet and timestamping the number of processor clock cycles that have occurred since the first received signal</a:t>
            </a:r>
          </a:p>
          <a:p>
            <a:pPr lvl="0"/>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After the telemetry data is received, the GNSS data is captured and timestamped at the next PPS pulse</a:t>
            </a:r>
          </a:p>
          <a:p>
            <a:pPr lvl="0"/>
            <a:endParaRPr lang="en-AU" sz="1200" kern="1200" dirty="0">
              <a:solidFill>
                <a:schemeClr val="tx1"/>
              </a:solidFill>
              <a:effectLst/>
              <a:latin typeface="+mn-lt"/>
              <a:ea typeface="+mn-ea"/>
              <a:cs typeface="+mn-cs"/>
            </a:endParaRPr>
          </a:p>
          <a:p>
            <a:pPr lvl="0"/>
            <a:r>
              <a:rPr lang="en-AU" sz="1200" kern="1200" dirty="0">
                <a:solidFill>
                  <a:schemeClr val="tx1"/>
                </a:solidFill>
                <a:effectLst/>
                <a:latin typeface="+mn-lt"/>
                <a:ea typeface="+mn-ea"/>
                <a:cs typeface="+mn-cs"/>
              </a:rPr>
              <a:t>The number of clock cycles between the next 3 PPS signals are collected and averaged to determine the true oscillator frequency and calculate the clock cycle length</a:t>
            </a:r>
          </a:p>
          <a:p>
            <a:pPr lvl="0"/>
            <a:endParaRPr lang="en-AU" sz="1200" kern="1200" dirty="0">
              <a:solidFill>
                <a:schemeClr val="tx1"/>
              </a:solidFill>
              <a:effectLst/>
              <a:latin typeface="+mn-lt"/>
              <a:ea typeface="+mn-ea"/>
              <a:cs typeface="+mn-cs"/>
            </a:endParaRPr>
          </a:p>
          <a:p>
            <a:pPr lvl="0"/>
            <a:r>
              <a:rPr lang="en-AU" sz="1200" kern="1200" dirty="0">
                <a:solidFill>
                  <a:schemeClr val="tx1"/>
                </a:solidFill>
                <a:effectLst/>
                <a:latin typeface="+mn-lt"/>
                <a:ea typeface="+mn-ea"/>
                <a:cs typeface="+mn-cs"/>
              </a:rPr>
              <a:t>The collected data is then passed to a peripheral device which uses the calculated cycle length and signal timestamps to determine the time of arrival of each signal referenced to the captured UTC</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17</a:t>
            </a:fld>
            <a:endParaRPr lang="en-AU"/>
          </a:p>
        </p:txBody>
      </p:sp>
    </p:spTree>
    <p:extLst>
      <p:ext uri="{BB962C8B-B14F-4D97-AF65-F5344CB8AC3E}">
        <p14:creationId xmlns:p14="http://schemas.microsoft.com/office/powerpoint/2010/main" val="1000956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first investigation was to test and quantify the identified sources of uncertainty in measuring time or distance which were found in:</a:t>
            </a:r>
          </a:p>
          <a:p>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The Arduino timing function resolution, which led to using the clock counting technique</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The Timer1 processor clock counting technique itself</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The Initialisation of the Interrupt Service Routine process</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The Oscillator tolerances and drift</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The GNSS position and PPS signal tolerance </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And, the difference in LoRa processing time</a:t>
            </a:r>
          </a:p>
          <a:p>
            <a:pPr lvl="0"/>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total estimated uncertainty in the time difference of arrival between two ground stations is 5.25µs, which equates to an error of 1.58km when estimating the position using the TDOA calculation technique.</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18</a:t>
            </a:fld>
            <a:endParaRPr lang="en-AU"/>
          </a:p>
        </p:txBody>
      </p:sp>
    </p:spTree>
    <p:extLst>
      <p:ext uri="{BB962C8B-B14F-4D97-AF65-F5344CB8AC3E}">
        <p14:creationId xmlns:p14="http://schemas.microsoft.com/office/powerpoint/2010/main" val="1897702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For the verification testing, a single transmitted signal was received by 2 ground stations at the exact same time with the measured time difference in arrival representing the total uncertainty of the time measuring technique</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results show a total measured uncertainty of 1.7ms which equates to a positional calculation error of 510km which is much larger than expected</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considerable increase in uncertainty is most likely caused by the implementation of the processor clock counting ISR</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clock counting technique requires examination, with a focus on timer capture mode before a reliable TDOA algorithm can be used to estimate the satellites position.</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19</a:t>
            </a:fld>
            <a:endParaRPr lang="en-AU"/>
          </a:p>
        </p:txBody>
      </p:sp>
    </p:spTree>
    <p:extLst>
      <p:ext uri="{BB962C8B-B14F-4D97-AF65-F5344CB8AC3E}">
        <p14:creationId xmlns:p14="http://schemas.microsoft.com/office/powerpoint/2010/main" val="76939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 is estimated up to 2400 satellites will launch into Low Earth Orbit over the next 5 years.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is a result of a significant decrease in cost to design, manufacture and launch a small satellite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considerable amount of satellites are launched into the LEO environment by organizations with little to no space experience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has resulted in a mission failure rate of 55% for academic institutions and 23% for commercial enterprises. </a:t>
            </a:r>
          </a:p>
        </p:txBody>
      </p:sp>
      <p:sp>
        <p:nvSpPr>
          <p:cNvPr id="4" name="Slide Number Placeholder 3"/>
          <p:cNvSpPr>
            <a:spLocks noGrp="1"/>
          </p:cNvSpPr>
          <p:nvPr>
            <p:ph type="sldNum" sz="quarter" idx="5"/>
          </p:nvPr>
        </p:nvSpPr>
        <p:spPr/>
        <p:txBody>
          <a:bodyPr/>
          <a:lstStyle/>
          <a:p>
            <a:fld id="{C0D1817C-508E-44AF-9227-733B10821AEC}" type="slidenum">
              <a:rPr lang="en-AU" smtClean="0"/>
              <a:t>2</a:t>
            </a:fld>
            <a:endParaRPr lang="en-AU"/>
          </a:p>
        </p:txBody>
      </p:sp>
    </p:spTree>
    <p:extLst>
      <p:ext uri="{BB962C8B-B14F-4D97-AF65-F5344CB8AC3E}">
        <p14:creationId xmlns:p14="http://schemas.microsoft.com/office/powerpoint/2010/main" val="3782152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aim of this project was to produce an initial prototype design for a self-contained and independent radio beacon that can transmit data from a small satellite in LEO</a:t>
            </a:r>
          </a:p>
          <a:p>
            <a:endParaRPr lang="en-AU"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project was extended to include a prototype design for a ground receiving station with a tracking function.</a:t>
            </a:r>
          </a:p>
          <a:p>
            <a:endParaRPr lang="en-AU"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satellite radio beacon system has been tested and verified to</a:t>
            </a:r>
          </a:p>
          <a:p>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Sustain beacon operation without any input</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Operate for a 2000km range</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Transmit the satellite identification from the beacon to a ground station</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Transmit satellite telemetry and health data from the beacon to a ground station</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Execute a satellite control command from a ground station</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Measure a signals Time of Arrival with a 1.7ms tolerance</a:t>
            </a:r>
          </a:p>
          <a:p>
            <a:pPr lvl="0"/>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In summary, the initial design for the small satellite UHF radio beacon system has proven the concept for the Identification, Telemetry and Control function which addresses the problems of</a:t>
            </a:r>
          </a:p>
          <a:p>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Uniquely identifying a satellite</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Reducing the failure rate by identifying cause of failure</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Reducing space debris by providing a command pathway for on-orbit correction</a:t>
            </a:r>
          </a:p>
          <a:p>
            <a:pPr lvl="0"/>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Further investigation is required to obtain a reliable and accurate tracking function that address the reliance on costly space monitoring equipment.</a:t>
            </a:r>
          </a:p>
        </p:txBody>
      </p:sp>
      <p:sp>
        <p:nvSpPr>
          <p:cNvPr id="4" name="Slide Number Placeholder 3"/>
          <p:cNvSpPr>
            <a:spLocks noGrp="1"/>
          </p:cNvSpPr>
          <p:nvPr>
            <p:ph type="sldNum" sz="quarter" idx="5"/>
          </p:nvPr>
        </p:nvSpPr>
        <p:spPr/>
        <p:txBody>
          <a:bodyPr/>
          <a:lstStyle/>
          <a:p>
            <a:fld id="{C0D1817C-508E-44AF-9227-733B10821AEC}" type="slidenum">
              <a:rPr lang="en-AU" smtClean="0"/>
              <a:t>20</a:t>
            </a:fld>
            <a:endParaRPr lang="en-AU"/>
          </a:p>
        </p:txBody>
      </p:sp>
    </p:spTree>
    <p:extLst>
      <p:ext uri="{BB962C8B-B14F-4D97-AF65-F5344CB8AC3E}">
        <p14:creationId xmlns:p14="http://schemas.microsoft.com/office/powerpoint/2010/main" val="451025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It is recommended that further research is required to reduce the uncertainty of time measurement in the ground station, with a focus on the processor </a:t>
            </a:r>
            <a:r>
              <a:rPr lang="en-AU" sz="1200" i="1" dirty="0">
                <a:effectLst/>
                <a:latin typeface="Calibri" panose="020F0502020204030204" pitchFamily="34" charset="0"/>
                <a:ea typeface="Calibri" panose="020F0502020204030204" pitchFamily="34" charset="0"/>
                <a:cs typeface="Calibri" panose="020F0502020204030204" pitchFamily="34" charset="0"/>
              </a:rPr>
              <a:t>Timer1 </a:t>
            </a:r>
            <a:r>
              <a:rPr lang="en-AU" sz="1200" dirty="0">
                <a:effectLst/>
                <a:latin typeface="Calibri" panose="020F0502020204030204" pitchFamily="34" charset="0"/>
                <a:ea typeface="Calibri" panose="020F0502020204030204" pitchFamily="34" charset="0"/>
                <a:cs typeface="Calibri" panose="020F0502020204030204" pitchFamily="34" charset="0"/>
              </a:rPr>
              <a:t>clock counting method</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If the uncertainty of time measurement is reduced, then the next step will be to:</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Implement a TDOA algorithm that calculates estimated position based on Lat/Long</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Develop a user interface program for the ground receiving station</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Develop a server system for the collection and processing of ground station data</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Produce a satellite radio beacon design ready for space mission readiness testing</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D1817C-508E-44AF-9227-733B10821AEC}" type="slidenum">
              <a:rPr lang="en-AU" smtClean="0"/>
              <a:t>21</a:t>
            </a:fld>
            <a:endParaRPr lang="en-AU"/>
          </a:p>
        </p:txBody>
      </p:sp>
    </p:spTree>
    <p:extLst>
      <p:ext uri="{BB962C8B-B14F-4D97-AF65-F5344CB8AC3E}">
        <p14:creationId xmlns:p14="http://schemas.microsoft.com/office/powerpoint/2010/main" val="412991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These two conditions have produced additional challenges for monitoring and operating in the LEO environment due to the increased number of satellites and space debris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Research has identified three problems to be addressed:</a:t>
            </a:r>
          </a:p>
          <a:p>
            <a:endParaRPr lang="en-GB" sz="1200" kern="1200" dirty="0">
              <a:solidFill>
                <a:schemeClr val="tx1"/>
              </a:solidFill>
              <a:effectLst/>
              <a:latin typeface="+mn-lt"/>
              <a:ea typeface="+mn-ea"/>
              <a:cs typeface="+mn-cs"/>
            </a:endParaRPr>
          </a:p>
          <a:p>
            <a:pPr marL="228600" indent="-228600">
              <a:buAutoNum type="arabicPeriod"/>
            </a:pPr>
            <a:r>
              <a:rPr lang="en-GB" sz="1200" kern="1200" dirty="0">
                <a:solidFill>
                  <a:schemeClr val="tx1"/>
                </a:solidFill>
                <a:effectLst/>
                <a:latin typeface="+mn-lt"/>
                <a:ea typeface="+mn-ea"/>
                <a:cs typeface="+mn-cs"/>
              </a:rPr>
              <a:t>The increased demand on resource expensive space monitoring equipment to maintain Space Situational Awareness </a:t>
            </a:r>
          </a:p>
          <a:p>
            <a:pPr marL="228600" indent="-228600">
              <a:buAutoNum type="arabicPeriod"/>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2. The large failure rate of small satellites leading to an increase in space debris objects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3. The increased difficulties in identifying small objects in the LEO environment</a:t>
            </a:r>
          </a:p>
        </p:txBody>
      </p:sp>
      <p:sp>
        <p:nvSpPr>
          <p:cNvPr id="4" name="Slide Number Placeholder 3"/>
          <p:cNvSpPr>
            <a:spLocks noGrp="1"/>
          </p:cNvSpPr>
          <p:nvPr>
            <p:ph type="sldNum" sz="quarter" idx="5"/>
          </p:nvPr>
        </p:nvSpPr>
        <p:spPr/>
        <p:txBody>
          <a:bodyPr/>
          <a:lstStyle/>
          <a:p>
            <a:fld id="{C0D1817C-508E-44AF-9227-733B10821AEC}" type="slidenum">
              <a:rPr lang="en-AU" smtClean="0"/>
              <a:t>3</a:t>
            </a:fld>
            <a:endParaRPr lang="en-AU"/>
          </a:p>
        </p:txBody>
      </p:sp>
    </p:spTree>
    <p:extLst>
      <p:ext uri="{BB962C8B-B14F-4D97-AF65-F5344CB8AC3E}">
        <p14:creationId xmlns:p14="http://schemas.microsoft.com/office/powerpoint/2010/main" val="276171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address the identified problems, the design of a satellite UHF radio beacon system is proposed to provide:</a:t>
            </a:r>
          </a:p>
          <a:p>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A better technique of uniquely identifying an object in LEO</a:t>
            </a:r>
          </a:p>
          <a:p>
            <a:pPr marL="0" indent="0">
              <a:buNone/>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startAt="2"/>
              <a:tabLst/>
              <a:defRPr/>
            </a:pPr>
            <a:r>
              <a:rPr lang="en-GB" dirty="0"/>
              <a:t>A cost-effective system that can track active, End of Life and failed satellites </a:t>
            </a:r>
          </a:p>
          <a:p>
            <a:pPr marL="228600" indent="-228600">
              <a:buAutoNum type="arabicPeriod" startAt="2"/>
            </a:pPr>
            <a:endParaRPr lang="en-GB" dirty="0"/>
          </a:p>
          <a:p>
            <a:pPr marL="228600" indent="-228600">
              <a:buAutoNum type="arabicPeriod" startAt="3"/>
            </a:pPr>
            <a:r>
              <a:rPr lang="en-GB" dirty="0"/>
              <a:t>A method of obtaining satellite telemetry or health data irrespective of a failure in any other satellite system</a:t>
            </a:r>
          </a:p>
          <a:p>
            <a:pPr marL="228600" indent="-228600">
              <a:buAutoNum type="arabicPeriod" startAt="3"/>
            </a:pPr>
            <a:endParaRPr lang="en-GB" dirty="0"/>
          </a:p>
          <a:p>
            <a:pPr marL="228600" indent="-228600">
              <a:buAutoNum type="arabicPeriod" startAt="4"/>
            </a:pPr>
            <a:r>
              <a:rPr lang="en-GB" dirty="0"/>
              <a:t>An alternative communications pathway for satellite control</a:t>
            </a:r>
          </a:p>
          <a:p>
            <a:pPr marL="228600" indent="-228600">
              <a:buAutoNum type="arabicPeriod" startAt="4"/>
            </a:pPr>
            <a:endParaRPr lang="en-GB" dirty="0"/>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4</a:t>
            </a:fld>
            <a:endParaRPr lang="en-AU"/>
          </a:p>
        </p:txBody>
      </p:sp>
    </p:spTree>
    <p:extLst>
      <p:ext uri="{BB962C8B-B14F-4D97-AF65-F5344CB8AC3E}">
        <p14:creationId xmlns:p14="http://schemas.microsoft.com/office/powerpoint/2010/main" val="379555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Satellite UHF radio beacon system will be separated into 3 components:</a:t>
            </a:r>
          </a:p>
          <a:p>
            <a:endParaRPr lang="en-AU" sz="1200" kern="1200" dirty="0">
              <a:solidFill>
                <a:schemeClr val="tx1"/>
              </a:solidFill>
              <a:effectLst/>
              <a:latin typeface="+mn-lt"/>
              <a:ea typeface="+mn-ea"/>
              <a:cs typeface="+mn-cs"/>
            </a:endParaRPr>
          </a:p>
          <a:p>
            <a:pPr lvl="0"/>
            <a:r>
              <a:rPr lang="en-AU" sz="1200" b="1" kern="1200" dirty="0">
                <a:solidFill>
                  <a:schemeClr val="tx1"/>
                </a:solidFill>
                <a:effectLst/>
                <a:latin typeface="+mn-lt"/>
                <a:ea typeface="+mn-ea"/>
                <a:cs typeface="+mn-cs"/>
              </a:rPr>
              <a:t>The satellite radio beacon </a:t>
            </a:r>
            <a:r>
              <a:rPr lang="en-AU" sz="1200" kern="1200" dirty="0">
                <a:solidFill>
                  <a:schemeClr val="tx1"/>
                </a:solidFill>
                <a:effectLst/>
                <a:latin typeface="+mn-lt"/>
                <a:ea typeface="+mn-ea"/>
                <a:cs typeface="+mn-cs"/>
              </a:rPr>
              <a:t>– That is a self-sustained and independent UHF communication system</a:t>
            </a:r>
          </a:p>
          <a:p>
            <a:pPr lvl="0"/>
            <a:endParaRPr lang="en-AU" sz="1200" kern="1200" dirty="0">
              <a:solidFill>
                <a:schemeClr val="tx1"/>
              </a:solidFill>
              <a:effectLst/>
              <a:latin typeface="+mn-lt"/>
              <a:ea typeface="+mn-ea"/>
              <a:cs typeface="+mn-cs"/>
            </a:endParaRPr>
          </a:p>
          <a:p>
            <a:pPr lvl="0"/>
            <a:r>
              <a:rPr lang="en-AU" sz="1200" b="1" kern="1200" dirty="0">
                <a:solidFill>
                  <a:schemeClr val="tx1"/>
                </a:solidFill>
                <a:effectLst/>
                <a:latin typeface="+mn-lt"/>
                <a:ea typeface="+mn-ea"/>
                <a:cs typeface="+mn-cs"/>
              </a:rPr>
              <a:t>The communications link </a:t>
            </a:r>
            <a:r>
              <a:rPr lang="en-AU" sz="1200" kern="1200" dirty="0">
                <a:solidFill>
                  <a:schemeClr val="tx1"/>
                </a:solidFill>
                <a:effectLst/>
                <a:latin typeface="+mn-lt"/>
                <a:ea typeface="+mn-ea"/>
                <a:cs typeface="+mn-cs"/>
              </a:rPr>
              <a:t>– which </a:t>
            </a:r>
            <a:r>
              <a:rPr lang="en-GB" sz="1200" kern="1200" dirty="0">
                <a:solidFill>
                  <a:schemeClr val="tx1"/>
                </a:solidFill>
                <a:effectLst/>
                <a:latin typeface="+mn-lt"/>
                <a:ea typeface="+mn-ea"/>
                <a:cs typeface="+mn-cs"/>
              </a:rPr>
              <a:t>supports the transmission of data for a range of 2000km</a:t>
            </a:r>
          </a:p>
          <a:p>
            <a:pPr lvl="0"/>
            <a:endParaRPr lang="en-AU" sz="1200" kern="1200" dirty="0">
              <a:solidFill>
                <a:schemeClr val="tx1"/>
              </a:solidFill>
              <a:effectLst/>
              <a:latin typeface="+mn-lt"/>
              <a:ea typeface="+mn-ea"/>
              <a:cs typeface="+mn-cs"/>
            </a:endParaRPr>
          </a:p>
          <a:p>
            <a:pPr lvl="0"/>
            <a:r>
              <a:rPr lang="en-AU" sz="1200" b="1" kern="1200" dirty="0">
                <a:solidFill>
                  <a:schemeClr val="tx1"/>
                </a:solidFill>
                <a:effectLst/>
                <a:latin typeface="+mn-lt"/>
                <a:ea typeface="+mn-ea"/>
                <a:cs typeface="+mn-cs"/>
              </a:rPr>
              <a:t>The ground receiving station </a:t>
            </a:r>
            <a:r>
              <a:rPr lang="en-AU" sz="1200" kern="1200" dirty="0">
                <a:solidFill>
                  <a:schemeClr val="tx1"/>
                </a:solidFill>
                <a:effectLst/>
                <a:latin typeface="+mn-lt"/>
                <a:ea typeface="+mn-ea"/>
                <a:cs typeface="+mn-cs"/>
              </a:rPr>
              <a:t>– which can capture the transmitted data, record the RF signals time of arrival and pass this data to a peripheral device for processing.</a:t>
            </a:r>
          </a:p>
          <a:p>
            <a:pPr marL="228600" indent="-228600">
              <a:buAutoNum type="arabicPeriod" startAt="3"/>
            </a:pPr>
            <a:endParaRPr lang="en-GB" dirty="0"/>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5</a:t>
            </a:fld>
            <a:endParaRPr lang="en-AU"/>
          </a:p>
        </p:txBody>
      </p:sp>
    </p:spTree>
    <p:extLst>
      <p:ext uri="{BB962C8B-B14F-4D97-AF65-F5344CB8AC3E}">
        <p14:creationId xmlns:p14="http://schemas.microsoft.com/office/powerpoint/2010/main" val="12747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satellite beacon can be linked with other satellite systems to collect telemetry data and contains a unique 16-Bit address </a:t>
            </a:r>
          </a:p>
          <a:p>
            <a:endParaRPr lang="en-GB" dirty="0"/>
          </a:p>
          <a:p>
            <a:r>
              <a:rPr lang="en-GB" dirty="0"/>
              <a:t>This information is placed into data packets and periodically transmitted from the beacon’s UHF radio</a:t>
            </a:r>
          </a:p>
          <a:p>
            <a:endParaRPr lang="en-GB" dirty="0"/>
          </a:p>
          <a:p>
            <a:r>
              <a:rPr lang="en-GB" dirty="0"/>
              <a:t>This is followed by a short period of time where command data can be received by the radio.</a:t>
            </a:r>
          </a:p>
          <a:p>
            <a:endParaRPr lang="en-GB" dirty="0"/>
          </a:p>
          <a:p>
            <a:r>
              <a:rPr lang="en-GB" dirty="0"/>
              <a:t>The data transmitted from the beacon is collected at multiple graphically dispersed ground stations with a timestamp of the signals precise time of arrival.</a:t>
            </a:r>
          </a:p>
          <a:p>
            <a:endParaRPr lang="en-GB" dirty="0"/>
          </a:p>
          <a:p>
            <a:r>
              <a:rPr lang="en-GB" dirty="0"/>
              <a:t>This data is then passed to a peripheral device where the satellites estimated position can be calculated using the time difference of arrival between three ground stations</a:t>
            </a:r>
          </a:p>
          <a:p>
            <a:endParaRPr lang="en-AU" dirty="0"/>
          </a:p>
        </p:txBody>
      </p:sp>
      <p:sp>
        <p:nvSpPr>
          <p:cNvPr id="4" name="Slide Number Placeholder 3"/>
          <p:cNvSpPr>
            <a:spLocks noGrp="1"/>
          </p:cNvSpPr>
          <p:nvPr>
            <p:ph type="sldNum" sz="quarter" idx="5"/>
          </p:nvPr>
        </p:nvSpPr>
        <p:spPr/>
        <p:txBody>
          <a:bodyPr/>
          <a:lstStyle/>
          <a:p>
            <a:fld id="{C0D1817C-508E-44AF-9227-733B10821AEC}" type="slidenum">
              <a:rPr lang="en-AU" smtClean="0"/>
              <a:t>6</a:t>
            </a:fld>
            <a:endParaRPr lang="en-AU"/>
          </a:p>
        </p:txBody>
      </p:sp>
    </p:spTree>
    <p:extLst>
      <p:ext uri="{BB962C8B-B14F-4D97-AF65-F5344CB8AC3E}">
        <p14:creationId xmlns:p14="http://schemas.microsoft.com/office/powerpoint/2010/main" val="236318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satellite UHF radio beacon must be self-sustaining and independent of all other satellite systems</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To achieve these aims the beacon must contain its own:</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b="1" dirty="0">
                <a:effectLst/>
                <a:latin typeface="Calibri" panose="020F0502020204030204" pitchFamily="34" charset="0"/>
                <a:ea typeface="Calibri" panose="020F0502020204030204" pitchFamily="34" charset="0"/>
                <a:cs typeface="Calibri" panose="020F0502020204030204" pitchFamily="34" charset="0"/>
              </a:rPr>
              <a:t>Processor</a:t>
            </a:r>
            <a:r>
              <a:rPr lang="en-AU" sz="1200" dirty="0">
                <a:effectLst/>
                <a:latin typeface="Calibri" panose="020F0502020204030204" pitchFamily="34" charset="0"/>
                <a:ea typeface="Calibri" panose="020F0502020204030204" pitchFamily="34" charset="0"/>
                <a:cs typeface="Calibri" panose="020F0502020204030204" pitchFamily="34" charset="0"/>
              </a:rPr>
              <a:t> – that is a Arduino Pro Mini (APM) module</a:t>
            </a:r>
          </a:p>
          <a:p>
            <a:pPr marL="342900" lvl="0" indent="-342900">
              <a:lnSpc>
                <a:spcPct val="107000"/>
              </a:lnSpc>
              <a:spcAft>
                <a:spcPts val="800"/>
              </a:spcAft>
              <a:buFont typeface="Arial" panose="020B0604020202020204" pitchFamily="34" charset="0"/>
              <a:buChar char="•"/>
              <a:tabLst>
                <a:tab pos="457200" algn="l"/>
              </a:tabLs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b="1" dirty="0">
                <a:effectLst/>
                <a:latin typeface="Calibri" panose="020F0502020204030204" pitchFamily="34" charset="0"/>
                <a:ea typeface="Calibri" panose="020F0502020204030204" pitchFamily="34" charset="0"/>
                <a:cs typeface="Calibri" panose="020F0502020204030204" pitchFamily="34" charset="0"/>
              </a:rPr>
              <a:t>Radio Transceiver</a:t>
            </a:r>
            <a:r>
              <a:rPr lang="en-AU" sz="1200" dirty="0">
                <a:effectLst/>
                <a:latin typeface="Calibri" panose="020F0502020204030204" pitchFamily="34" charset="0"/>
                <a:ea typeface="Calibri" panose="020F0502020204030204" pitchFamily="34" charset="0"/>
                <a:cs typeface="Calibri" panose="020F0502020204030204" pitchFamily="34" charset="0"/>
              </a:rPr>
              <a:t> – which is a RFM96 LoRa radio module</a:t>
            </a:r>
          </a:p>
          <a:p>
            <a:pPr marL="342900" lvl="0" indent="-342900">
              <a:lnSpc>
                <a:spcPct val="107000"/>
              </a:lnSpc>
              <a:spcAft>
                <a:spcPts val="800"/>
              </a:spcAft>
              <a:buFont typeface="Arial" panose="020B0604020202020204" pitchFamily="34" charset="0"/>
              <a:buChar char="•"/>
              <a:tabLst>
                <a:tab pos="457200" algn="l"/>
              </a:tabLs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b="1" dirty="0">
                <a:effectLst/>
                <a:latin typeface="Calibri" panose="020F0502020204030204" pitchFamily="34" charset="0"/>
                <a:ea typeface="Calibri" panose="020F0502020204030204" pitchFamily="34" charset="0"/>
                <a:cs typeface="Calibri" panose="020F0502020204030204" pitchFamily="34" charset="0"/>
              </a:rPr>
              <a:t>Power Generation, Storage and Regulation </a:t>
            </a:r>
            <a:r>
              <a:rPr lang="en-AU" sz="1200" dirty="0">
                <a:effectLst/>
                <a:latin typeface="Calibri" panose="020F0502020204030204" pitchFamily="34" charset="0"/>
                <a:ea typeface="Calibri" panose="020F0502020204030204" pitchFamily="34" charset="0"/>
                <a:cs typeface="Calibri" panose="020F0502020204030204" pitchFamily="34" charset="0"/>
              </a:rPr>
              <a:t>– which contains silicon solar panels, a super-capacitor storage system and a buck converter for power regulation</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D1817C-508E-44AF-9227-733B10821AEC}" type="slidenum">
              <a:rPr lang="en-AU" smtClean="0"/>
              <a:t>7</a:t>
            </a:fld>
            <a:endParaRPr lang="en-AU"/>
          </a:p>
        </p:txBody>
      </p:sp>
    </p:spTree>
    <p:extLst>
      <p:ext uri="{BB962C8B-B14F-4D97-AF65-F5344CB8AC3E}">
        <p14:creationId xmlns:p14="http://schemas.microsoft.com/office/powerpoint/2010/main" val="2662832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software cycle for the radio beacon was developed to comply with the following requirements:</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The beacon is required to maintain 30 minutes of radio silence after release from the launch vehicle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The radio must have a period in which it can receive a command to cease transmissions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The power down period of the software cycle must be varied to prevent synchronisation of transmissions</a:t>
            </a:r>
          </a:p>
          <a:p>
            <a:pPr marL="342900" lvl="0" indent="-342900">
              <a:lnSpc>
                <a:spcPct val="107000"/>
              </a:lnSpc>
              <a:spcAft>
                <a:spcPts val="800"/>
              </a:spcAft>
              <a:buFont typeface="Arial" panose="020B0604020202020204" pitchFamily="34" charset="0"/>
              <a:buChar char="•"/>
              <a:tabLst>
                <a:tab pos="457200" algn="l"/>
              </a:tabLs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beacon software operates by powering down the radio and processor for 30 minutes after initialisation</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software then runs through a periodic cycle where:</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Calibri" panose="020F0502020204030204" pitchFamily="34" charset="0"/>
              </a:rPr>
              <a:t>The telemetry data is collected</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Calibri" panose="020F0502020204030204" pitchFamily="34" charset="0"/>
              </a:rPr>
              <a:t>Then packaged with the satellite identification and transmitted</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Calibri" panose="020F0502020204030204" pitchFamily="34" charset="0"/>
              </a:rPr>
              <a:t>The radio is then placed into receive mode for 1 minute</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Calibri" panose="020F0502020204030204" pitchFamily="34" charset="0"/>
              </a:rPr>
              <a:t>And finally, the processor and radio are powered down for between 4 to 6 minutes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D1817C-508E-44AF-9227-733B10821AEC}" type="slidenum">
              <a:rPr lang="en-AU" smtClean="0"/>
              <a:t>8</a:t>
            </a:fld>
            <a:endParaRPr lang="en-AU"/>
          </a:p>
        </p:txBody>
      </p:sp>
    </p:spTree>
    <p:extLst>
      <p:ext uri="{BB962C8B-B14F-4D97-AF65-F5344CB8AC3E}">
        <p14:creationId xmlns:p14="http://schemas.microsoft.com/office/powerpoint/2010/main" val="3787885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dirty="0">
                <a:effectLst/>
                <a:latin typeface="Calibri" panose="020F0502020204030204" pitchFamily="34" charset="0"/>
                <a:ea typeface="Calibri" panose="020F0502020204030204" pitchFamily="34" charset="0"/>
                <a:cs typeface="Calibri" panose="020F0502020204030204" pitchFamily="34" charset="0"/>
              </a:rPr>
              <a:t>The aim of the satellite beacon design is to minimise Size, Weight and Power (</a:t>
            </a:r>
            <a:r>
              <a:rPr lang="en-AU" sz="1200" dirty="0" err="1">
                <a:effectLst/>
                <a:latin typeface="Calibri" panose="020F0502020204030204" pitchFamily="34" charset="0"/>
                <a:ea typeface="Calibri" panose="020F0502020204030204" pitchFamily="34" charset="0"/>
                <a:cs typeface="Calibri" panose="020F0502020204030204" pitchFamily="34" charset="0"/>
              </a:rPr>
              <a:t>SWaP</a:t>
            </a:r>
            <a:r>
              <a:rPr lang="en-AU" sz="1200" dirty="0">
                <a:effectLst/>
                <a:latin typeface="Calibri" panose="020F0502020204030204" pitchFamily="34" charset="0"/>
                <a:ea typeface="Calibri" panose="020F0502020204030204" pitchFamily="34" charset="0"/>
                <a:cs typeface="Calibri" panose="020F0502020204030204" pitchFamily="34" charset="0"/>
              </a:rPr>
              <a:t>) of the system, with reducing the current consumption of each component being the focus of testing. </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b="1" dirty="0">
                <a:effectLst/>
                <a:latin typeface="Calibri" panose="020F0502020204030204" pitchFamily="34" charset="0"/>
                <a:ea typeface="Calibri" panose="020F0502020204030204" pitchFamily="34" charset="0"/>
                <a:cs typeface="Calibri" panose="020F0502020204030204" pitchFamily="34" charset="0"/>
              </a:rPr>
              <a:t>The testing found the following methods to reduce the beacon current consumption:</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Placing the LoRa module into sleep mode where possible</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Placing the processor into low power mode when practical</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Minimizing the </a:t>
            </a:r>
            <a:r>
              <a:rPr lang="en-AU" sz="1200" i="1" dirty="0">
                <a:effectLst/>
                <a:latin typeface="Calibri" panose="020F0502020204030204" pitchFamily="34" charset="0"/>
                <a:ea typeface="Calibri" panose="020F0502020204030204" pitchFamily="34" charset="0"/>
                <a:cs typeface="Calibri" panose="020F0502020204030204" pitchFamily="34" charset="0"/>
              </a:rPr>
              <a:t>receive</a:t>
            </a:r>
            <a:r>
              <a:rPr lang="en-AU" sz="1200" dirty="0">
                <a:effectLst/>
                <a:latin typeface="Calibri" panose="020F0502020204030204" pitchFamily="34" charset="0"/>
                <a:ea typeface="Calibri" panose="020F0502020204030204" pitchFamily="34" charset="0"/>
                <a:cs typeface="Calibri" panose="020F0502020204030204" pitchFamily="34" charset="0"/>
              </a:rPr>
              <a:t> and </a:t>
            </a:r>
            <a:r>
              <a:rPr lang="en-AU" sz="1200" i="1" dirty="0">
                <a:effectLst/>
                <a:latin typeface="Calibri" panose="020F0502020204030204" pitchFamily="34" charset="0"/>
                <a:ea typeface="Calibri" panose="020F0502020204030204" pitchFamily="34" charset="0"/>
                <a:cs typeface="Calibri" panose="020F0502020204030204" pitchFamily="34" charset="0"/>
              </a:rPr>
              <a:t>transmit</a:t>
            </a:r>
            <a:r>
              <a:rPr lang="en-AU" sz="1200" dirty="0">
                <a:effectLst/>
                <a:latin typeface="Calibri" panose="020F0502020204030204" pitchFamily="34" charset="0"/>
                <a:ea typeface="Calibri" panose="020F0502020204030204" pitchFamily="34" charset="0"/>
                <a:cs typeface="Calibri" panose="020F0502020204030204" pitchFamily="34" charset="0"/>
              </a:rPr>
              <a:t> phase in the beacon software cycle</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Reducing the TX power and data packet size to as small as possible</a:t>
            </a:r>
          </a:p>
          <a:p>
            <a:pPr marL="342900" lvl="0" indent="-342900">
              <a:lnSpc>
                <a:spcPct val="107000"/>
              </a:lnSpc>
              <a:spcAft>
                <a:spcPts val="800"/>
              </a:spcAft>
              <a:buFont typeface="+mj-lt"/>
              <a:buAutoNum type="arabicPeriod"/>
              <a:tabLst>
                <a:tab pos="457200" algn="l"/>
              </a:tabLs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b="1" dirty="0">
                <a:effectLst/>
                <a:latin typeface="Calibri" panose="020F0502020204030204" pitchFamily="34" charset="0"/>
                <a:ea typeface="Calibri" panose="020F0502020204030204" pitchFamily="34" charset="0"/>
                <a:cs typeface="Calibri" panose="020F0502020204030204" pitchFamily="34" charset="0"/>
              </a:rPr>
              <a:t>Some additional observations were made during the testing:</a:t>
            </a:r>
          </a:p>
          <a:p>
            <a:pPr>
              <a:lnSpc>
                <a:spcPct val="107000"/>
              </a:lnSpc>
              <a:spcAft>
                <a:spcPts val="800"/>
              </a:spcAft>
            </a:pP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One solar panel could not support the beacon operation when the TX power is greater than 10dBm without a supplementary power source. The addition of the super-capacitor energy storage allows the beacon to operate up to the maximum TX power, 23dBm.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The super-capacitors introduce an 8-and-a-half-minute delay to the system initialisation which can be factored into the launch phase of the software cycle</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Calibri" panose="020F0502020204030204" pitchFamily="34" charset="0"/>
              </a:rPr>
              <a:t>Several radio packets were observed to be dropped by the LoRa module which was investigated during the comms link testing</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D1817C-508E-44AF-9227-733B10821AEC}" type="slidenum">
              <a:rPr lang="en-AU" smtClean="0"/>
              <a:t>9</a:t>
            </a:fld>
            <a:endParaRPr lang="en-AU"/>
          </a:p>
        </p:txBody>
      </p:sp>
    </p:spTree>
    <p:extLst>
      <p:ext uri="{BB962C8B-B14F-4D97-AF65-F5344CB8AC3E}">
        <p14:creationId xmlns:p14="http://schemas.microsoft.com/office/powerpoint/2010/main" val="4145396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4/06/2020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3311930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4/06/2020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61388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4/06/2020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78731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D71D01-1EF5-4C25-869A-8D1F7962500F}" type="datetimeFigureOut">
              <a:rPr lang="en-AU" smtClean="0"/>
              <a:t>4/06/2020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503295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D71D01-1EF5-4C25-869A-8D1F7962500F}" type="datetimeFigureOut">
              <a:rPr lang="en-AU" smtClean="0"/>
              <a:t>4/06/2020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3288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D71D01-1EF5-4C25-869A-8D1F7962500F}" type="datetimeFigureOut">
              <a:rPr lang="en-AU" smtClean="0"/>
              <a:t>4/06/2020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248030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D71D01-1EF5-4C25-869A-8D1F7962500F}" type="datetimeFigureOut">
              <a:rPr lang="en-AU" smtClean="0"/>
              <a:t>4/06/2020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42620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D71D01-1EF5-4C25-869A-8D1F7962500F}" type="datetimeFigureOut">
              <a:rPr lang="en-AU" smtClean="0"/>
              <a:t>4/06/2020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36593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71D01-1EF5-4C25-869A-8D1F7962500F}" type="datetimeFigureOut">
              <a:rPr lang="en-AU" smtClean="0"/>
              <a:t>4/06/2020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638034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71D01-1EF5-4C25-869A-8D1F7962500F}" type="datetimeFigureOut">
              <a:rPr lang="en-AU" smtClean="0"/>
              <a:t>4/06/2020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1825514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71D01-1EF5-4C25-869A-8D1F7962500F}" type="datetimeFigureOut">
              <a:rPr lang="en-AU" smtClean="0"/>
              <a:t>4/06/2020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911C696-AC19-4FB3-AD35-8DC6D9A477D1}" type="slidenum">
              <a:rPr lang="en-AU" smtClean="0"/>
              <a:t>‹#›</a:t>
            </a:fld>
            <a:endParaRPr lang="en-AU"/>
          </a:p>
        </p:txBody>
      </p:sp>
    </p:spTree>
    <p:extLst>
      <p:ext uri="{BB962C8B-B14F-4D97-AF65-F5344CB8AC3E}">
        <p14:creationId xmlns:p14="http://schemas.microsoft.com/office/powerpoint/2010/main" val="2566712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D71D01-1EF5-4C25-869A-8D1F7962500F}" type="datetimeFigureOut">
              <a:rPr lang="en-AU" smtClean="0"/>
              <a:t>4/06/2020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11C696-AC19-4FB3-AD35-8DC6D9A477D1}" type="slidenum">
              <a:rPr lang="en-AU" smtClean="0"/>
              <a:t>‹#›</a:t>
            </a:fld>
            <a:endParaRPr lang="en-AU"/>
          </a:p>
        </p:txBody>
      </p:sp>
    </p:spTree>
    <p:extLst>
      <p:ext uri="{BB962C8B-B14F-4D97-AF65-F5344CB8AC3E}">
        <p14:creationId xmlns:p14="http://schemas.microsoft.com/office/powerpoint/2010/main" val="2193921177"/>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spaceworks.aero/nano-microsatellite-forecast-10th-edition-202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universetoday.com/85322/what-is-low-earth-orb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62AF39-A795-4486-8ED2-EECA5DBA19A1}"/>
              </a:ext>
            </a:extLst>
          </p:cNvPr>
          <p:cNvPicPr>
            <a:picLocks noChangeAspect="1"/>
          </p:cNvPicPr>
          <p:nvPr/>
        </p:nvPicPr>
        <p:blipFill rotWithShape="1">
          <a:blip r:embed="rId3">
            <a:alphaModFix amt="35000"/>
          </a:blip>
          <a:srcRect b="8537"/>
          <a:stretch/>
        </p:blipFill>
        <p:spPr>
          <a:xfrm>
            <a:off x="20" y="-22954"/>
            <a:ext cx="12191980" cy="6857990"/>
          </a:xfrm>
          <a:prstGeom prst="rect">
            <a:avLst/>
          </a:prstGeom>
        </p:spPr>
      </p:pic>
      <p:sp>
        <p:nvSpPr>
          <p:cNvPr id="2" name="Title 1">
            <a:extLst>
              <a:ext uri="{FF2B5EF4-FFF2-40B4-BE49-F238E27FC236}">
                <a16:creationId xmlns:a16="http://schemas.microsoft.com/office/drawing/2014/main" id="{CC04ABBF-9059-41C0-8CA7-7797EAC5C9A1}"/>
              </a:ext>
            </a:extLst>
          </p:cNvPr>
          <p:cNvSpPr>
            <a:spLocks noGrp="1"/>
          </p:cNvSpPr>
          <p:nvPr>
            <p:ph type="ctrTitle"/>
          </p:nvPr>
        </p:nvSpPr>
        <p:spPr>
          <a:xfrm>
            <a:off x="517525" y="1186587"/>
            <a:ext cx="11156950" cy="2666829"/>
          </a:xfrm>
        </p:spPr>
        <p:txBody>
          <a:bodyPr>
            <a:normAutofit fontScale="90000"/>
          </a:bodyPr>
          <a:lstStyle/>
          <a:p>
            <a:pPr algn="ctr"/>
            <a:r>
              <a:rPr lang="en-AU" sz="6600" dirty="0">
                <a:solidFill>
                  <a:srgbClr val="FFFFFF"/>
                </a:solidFill>
              </a:rPr>
              <a:t>Design of a small satellite UHF radio beacon for Identification, Telemetry, Tracking and Control</a:t>
            </a:r>
          </a:p>
        </p:txBody>
      </p:sp>
      <p:sp>
        <p:nvSpPr>
          <p:cNvPr id="3" name="Subtitle 2">
            <a:extLst>
              <a:ext uri="{FF2B5EF4-FFF2-40B4-BE49-F238E27FC236}">
                <a16:creationId xmlns:a16="http://schemas.microsoft.com/office/drawing/2014/main" id="{E9B8F338-ED82-4107-900B-A4CF8499F5B7}"/>
              </a:ext>
            </a:extLst>
          </p:cNvPr>
          <p:cNvSpPr>
            <a:spLocks noGrp="1"/>
          </p:cNvSpPr>
          <p:nvPr>
            <p:ph type="subTitle" idx="1"/>
          </p:nvPr>
        </p:nvSpPr>
        <p:spPr>
          <a:xfrm>
            <a:off x="1116218" y="4816969"/>
            <a:ext cx="10058400" cy="1143000"/>
          </a:xfrm>
        </p:spPr>
        <p:txBody>
          <a:bodyPr>
            <a:normAutofit/>
          </a:bodyPr>
          <a:lstStyle/>
          <a:p>
            <a:r>
              <a:rPr lang="en-AU" dirty="0">
                <a:solidFill>
                  <a:srgbClr val="FFFFFF"/>
                </a:solidFill>
              </a:rPr>
              <a:t>Presented by Pilot Officer Travis McKee</a:t>
            </a:r>
          </a:p>
          <a:p>
            <a:r>
              <a:rPr lang="en-AU" dirty="0">
                <a:solidFill>
                  <a:srgbClr val="FFFFFF"/>
                </a:solidFill>
              </a:rPr>
              <a:t>Thesis Supervisors: Dr Edwin Peters &amp; Dr Craig Benson</a:t>
            </a:r>
          </a:p>
        </p:txBody>
      </p:sp>
    </p:spTree>
    <p:extLst>
      <p:ext uri="{BB962C8B-B14F-4D97-AF65-F5344CB8AC3E}">
        <p14:creationId xmlns:p14="http://schemas.microsoft.com/office/powerpoint/2010/main" val="33387617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sp>
        <p:nvSpPr>
          <p:cNvPr id="122" name="TextBox 121">
            <a:extLst>
              <a:ext uri="{FF2B5EF4-FFF2-40B4-BE49-F238E27FC236}">
                <a16:creationId xmlns:a16="http://schemas.microsoft.com/office/drawing/2014/main" id="{7982D003-391A-4C65-BE05-8664276CC2FB}"/>
              </a:ext>
            </a:extLst>
          </p:cNvPr>
          <p:cNvSpPr txBox="1"/>
          <p:nvPr/>
        </p:nvSpPr>
        <p:spPr>
          <a:xfrm>
            <a:off x="357242" y="3534466"/>
            <a:ext cx="11477511" cy="3200876"/>
          </a:xfrm>
          <a:prstGeom prst="rect">
            <a:avLst/>
          </a:prstGeom>
          <a:noFill/>
        </p:spPr>
        <p:txBody>
          <a:bodyPr wrap="square" rtlCol="0">
            <a:spAutoFit/>
          </a:bodyPr>
          <a:lstStyle/>
          <a:p>
            <a:pPr algn="ctr"/>
            <a:r>
              <a:rPr lang="en-AU" sz="3200" b="1" u="sng" dirty="0"/>
              <a:t>Satellite UHF radio beacon conclusion</a:t>
            </a:r>
          </a:p>
          <a:p>
            <a:endParaRPr lang="en-AU" sz="1000" dirty="0"/>
          </a:p>
          <a:p>
            <a:pPr marL="342900" indent="-342900">
              <a:buFont typeface="Arial" panose="020B0604020202020204" pitchFamily="34" charset="0"/>
              <a:buChar char="•"/>
            </a:pPr>
            <a:r>
              <a:rPr lang="en-AU" sz="2200" dirty="0"/>
              <a:t>A single solar panel can sustain beacon operation when using the super-capacitor storage</a:t>
            </a:r>
          </a:p>
          <a:p>
            <a:pPr marL="342900" indent="-342900">
              <a:buFont typeface="Arial" panose="020B0604020202020204" pitchFamily="34" charset="0"/>
              <a:buChar char="•"/>
            </a:pPr>
            <a:r>
              <a:rPr lang="en-AU" sz="2200" dirty="0"/>
              <a:t>The power storage system provides 74 minutes of operation when no power is being generated</a:t>
            </a:r>
          </a:p>
          <a:p>
            <a:pPr marL="342900" indent="-342900">
              <a:buFont typeface="Arial" panose="020B0604020202020204" pitchFamily="34" charset="0"/>
              <a:buChar char="•"/>
            </a:pPr>
            <a:r>
              <a:rPr lang="en-AU" sz="2200" dirty="0"/>
              <a:t>A combination of connections remaining to collect satellite telemetry data</a:t>
            </a:r>
          </a:p>
          <a:p>
            <a:pPr marL="342900" indent="-342900">
              <a:buFont typeface="Arial" panose="020B0604020202020204" pitchFamily="34" charset="0"/>
              <a:buChar char="•"/>
            </a:pPr>
            <a:r>
              <a:rPr lang="en-AU" sz="2200" dirty="0"/>
              <a:t>Over 50% of the system memory remains for additional software development</a:t>
            </a:r>
          </a:p>
          <a:p>
            <a:endParaRPr lang="en-AU" sz="2400" dirty="0"/>
          </a:p>
          <a:p>
            <a:r>
              <a:rPr lang="en-AU" sz="2400" dirty="0"/>
              <a:t>Investigation of space-ready components and a PCB design is required before mission-readiness testing can be commenced</a:t>
            </a:r>
          </a:p>
        </p:txBody>
      </p:sp>
      <p:pic>
        <p:nvPicPr>
          <p:cNvPr id="3" name="Picture 2">
            <a:extLst>
              <a:ext uri="{FF2B5EF4-FFF2-40B4-BE49-F238E27FC236}">
                <a16:creationId xmlns:a16="http://schemas.microsoft.com/office/drawing/2014/main" id="{91BF5FE0-D5BB-4D71-AC97-8E8369A7CACC}"/>
              </a:ext>
            </a:extLst>
          </p:cNvPr>
          <p:cNvPicPr>
            <a:picLocks noChangeAspect="1"/>
          </p:cNvPicPr>
          <p:nvPr/>
        </p:nvPicPr>
        <p:blipFill>
          <a:blip r:embed="rId3"/>
          <a:stretch>
            <a:fillRect/>
          </a:stretch>
        </p:blipFill>
        <p:spPr>
          <a:xfrm>
            <a:off x="1226243" y="1022973"/>
            <a:ext cx="9739508" cy="2406027"/>
          </a:xfrm>
          <a:prstGeom prst="rect">
            <a:avLst/>
          </a:prstGeom>
        </p:spPr>
      </p:pic>
    </p:spTree>
    <p:extLst>
      <p:ext uri="{BB962C8B-B14F-4D97-AF65-F5344CB8AC3E}">
        <p14:creationId xmlns:p14="http://schemas.microsoft.com/office/powerpoint/2010/main" val="3589580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3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192833" y="640080"/>
            <a:ext cx="3707363" cy="5613236"/>
          </a:xfrm>
        </p:spPr>
        <p:txBody>
          <a:bodyPr vert="horz" lIns="91440" tIns="45720" rIns="91440" bIns="45720" rtlCol="0" anchor="ctr">
            <a:normAutofit/>
          </a:bodyPr>
          <a:lstStyle/>
          <a:p>
            <a:r>
              <a:rPr lang="en-US" sz="4000" kern="1200" dirty="0">
                <a:solidFill>
                  <a:srgbClr val="FFFFFF"/>
                </a:solidFill>
                <a:latin typeface="+mj-lt"/>
                <a:ea typeface="+mj-ea"/>
                <a:cs typeface="+mj-cs"/>
              </a:rPr>
              <a:t>Communications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Link</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2949565B-F9B2-4F4A-AD97-83A5C4786A2A}"/>
                  </a:ext>
                </a:extLst>
              </p:cNvPr>
              <p:cNvSpPr txBox="1"/>
              <p:nvPr/>
            </p:nvSpPr>
            <p:spPr>
              <a:xfrm>
                <a:off x="4236335" y="1496608"/>
                <a:ext cx="7874526" cy="2484884"/>
              </a:xfrm>
              <a:prstGeom prst="rect">
                <a:avLst/>
              </a:prstGeom>
            </p:spPr>
            <p:txBody>
              <a:bodyPr vert="horz" lIns="91440" tIns="45720" rIns="91440" bIns="45720" rtlCol="0" anchor="ctr">
                <a:noAutofit/>
              </a:bodyPr>
              <a:lstStyle/>
              <a:p>
                <a:pPr defTabSz="914400">
                  <a:lnSpc>
                    <a:spcPct val="90000"/>
                  </a:lnSpc>
                  <a:spcAft>
                    <a:spcPts val="600"/>
                  </a:spcAft>
                </a:pPr>
                <a:r>
                  <a:rPr lang="en-US" sz="2200" dirty="0"/>
                  <a:t>The parameters for the communication link testing are based on a sun-synchronous LEO orbit with an orbital height of 600km and a 98° inclination.</a:t>
                </a:r>
              </a:p>
              <a:p>
                <a:pPr indent="-228600" defTabSz="914400">
                  <a:lnSpc>
                    <a:spcPct val="90000"/>
                  </a:lnSpc>
                  <a:spcAft>
                    <a:spcPts val="600"/>
                  </a:spcAft>
                  <a:buFont typeface="Arial" panose="020B0604020202020204" pitchFamily="34" charset="0"/>
                  <a:buChar char="•"/>
                </a:pPr>
                <a:endParaRPr lang="en-US" sz="2200" dirty="0"/>
              </a:p>
              <a:p>
                <a:pPr defTabSz="914400">
                  <a:lnSpc>
                    <a:spcPct val="90000"/>
                  </a:lnSpc>
                  <a:spcAft>
                    <a:spcPts val="600"/>
                  </a:spcAft>
                </a:pPr>
                <a:r>
                  <a:rPr lang="en-US" sz="2200" dirty="0"/>
                  <a:t>Resultant Orbital characteristics:</a:t>
                </a:r>
              </a:p>
              <a:p>
                <a:pPr marL="342900" indent="-228600" defTabSz="914400">
                  <a:lnSpc>
                    <a:spcPct val="90000"/>
                  </a:lnSpc>
                  <a:spcAft>
                    <a:spcPts val="600"/>
                  </a:spcAft>
                  <a:buFont typeface="Arial" panose="020B0604020202020204" pitchFamily="34" charset="0"/>
                  <a:buChar char="•"/>
                </a:pPr>
                <a:r>
                  <a:rPr lang="en-US" sz="2200" dirty="0"/>
                  <a:t>90-minute orbital period</a:t>
                </a:r>
              </a:p>
              <a:p>
                <a:pPr marL="342900" indent="-228600" defTabSz="914400">
                  <a:lnSpc>
                    <a:spcPct val="90000"/>
                  </a:lnSpc>
                  <a:spcAft>
                    <a:spcPts val="600"/>
                  </a:spcAft>
                  <a:buFont typeface="Arial" panose="020B0604020202020204" pitchFamily="34" charset="0"/>
                  <a:buChar char="•"/>
                </a:pPr>
                <a14:m>
                  <m:oMath xmlns:m="http://schemas.openxmlformats.org/officeDocument/2006/math">
                    <m:r>
                      <a:rPr lang="en-US" sz="2200">
                        <a:latin typeface="Cambria Math" panose="02040503050406030204" pitchFamily="18" charset="0"/>
                      </a:rPr>
                      <m:t>~</m:t>
                    </m:r>
                  </m:oMath>
                </a14:m>
                <a:r>
                  <a:rPr lang="en-US" sz="2200" dirty="0"/>
                  <a:t>9-minute view window</a:t>
                </a:r>
              </a:p>
              <a:p>
                <a:pPr marL="342900" indent="-228600" defTabSz="914400">
                  <a:lnSpc>
                    <a:spcPct val="90000"/>
                  </a:lnSpc>
                  <a:spcAft>
                    <a:spcPts val="600"/>
                  </a:spcAft>
                  <a:buFont typeface="Arial" panose="020B0604020202020204" pitchFamily="34" charset="0"/>
                  <a:buChar char="•"/>
                </a:pPr>
                <a:r>
                  <a:rPr lang="en-US" sz="2200" dirty="0"/>
                  <a:t>2000km maximum slant range</a:t>
                </a:r>
              </a:p>
              <a:p>
                <a:pPr marL="342900" indent="-228600" defTabSz="914400">
                  <a:lnSpc>
                    <a:spcPct val="90000"/>
                  </a:lnSpc>
                  <a:spcAft>
                    <a:spcPts val="600"/>
                  </a:spcAft>
                  <a:buFont typeface="Arial" panose="020B0604020202020204" pitchFamily="34" charset="0"/>
                  <a:buChar char="•"/>
                </a:pPr>
                <a:r>
                  <a:rPr lang="en-US" sz="2200" dirty="0"/>
                  <a:t>151.3dB Free Space Path Loss (at 2000km)</a:t>
                </a:r>
              </a:p>
            </p:txBody>
          </p:sp>
        </mc:Choice>
        <mc:Fallback xmlns="">
          <p:sp>
            <p:nvSpPr>
              <p:cNvPr id="126" name="TextBox 125">
                <a:extLst>
                  <a:ext uri="{FF2B5EF4-FFF2-40B4-BE49-F238E27FC236}">
                    <a16:creationId xmlns:a16="http://schemas.microsoft.com/office/drawing/2014/main" id="{2949565B-F9B2-4F4A-AD97-83A5C4786A2A}"/>
                  </a:ext>
                </a:extLst>
              </p:cNvPr>
              <p:cNvSpPr txBox="1">
                <a:spLocks noRot="1" noChangeAspect="1" noMove="1" noResize="1" noEditPoints="1" noAdjustHandles="1" noChangeArrowheads="1" noChangeShapeType="1" noTextEdit="1"/>
              </p:cNvSpPr>
              <p:nvPr/>
            </p:nvSpPr>
            <p:spPr>
              <a:xfrm>
                <a:off x="4236335" y="1496608"/>
                <a:ext cx="7874526" cy="2484884"/>
              </a:xfrm>
              <a:prstGeom prst="rect">
                <a:avLst/>
              </a:prstGeom>
              <a:blipFill>
                <a:blip r:embed="rId3"/>
                <a:stretch>
                  <a:fillRect l="-1006" t="-18919" b="-20639"/>
                </a:stretch>
              </a:blipFill>
            </p:spPr>
            <p:txBody>
              <a:bodyPr/>
              <a:lstStyle/>
              <a:p>
                <a:r>
                  <a:rPr lang="en-AU">
                    <a:noFill/>
                  </a:rPr>
                  <a:t> </a:t>
                </a:r>
              </a:p>
            </p:txBody>
          </p:sp>
        </mc:Fallback>
      </mc:AlternateContent>
      <p:pic>
        <p:nvPicPr>
          <p:cNvPr id="3" name="Picture 2">
            <a:extLst>
              <a:ext uri="{FF2B5EF4-FFF2-40B4-BE49-F238E27FC236}">
                <a16:creationId xmlns:a16="http://schemas.microsoft.com/office/drawing/2014/main" id="{6FA427B0-C297-4814-978D-6C582E78E1BB}"/>
              </a:ext>
            </a:extLst>
          </p:cNvPr>
          <p:cNvPicPr>
            <a:picLocks noChangeAspect="1"/>
          </p:cNvPicPr>
          <p:nvPr/>
        </p:nvPicPr>
        <p:blipFill>
          <a:blip r:embed="rId4"/>
          <a:stretch>
            <a:fillRect/>
          </a:stretch>
        </p:blipFill>
        <p:spPr>
          <a:xfrm>
            <a:off x="4103030" y="4980101"/>
            <a:ext cx="7957586" cy="1563767"/>
          </a:xfrm>
          <a:prstGeom prst="rect">
            <a:avLst/>
          </a:prstGeom>
        </p:spPr>
      </p:pic>
    </p:spTree>
    <p:extLst>
      <p:ext uri="{BB962C8B-B14F-4D97-AF65-F5344CB8AC3E}">
        <p14:creationId xmlns:p14="http://schemas.microsoft.com/office/powerpoint/2010/main" val="3870225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046B9F-4019-495E-AEED-6A71B0D32AF6}"/>
                  </a:ext>
                </a:extLst>
              </p:cNvPr>
              <p:cNvSpPr txBox="1"/>
              <p:nvPr/>
            </p:nvSpPr>
            <p:spPr>
              <a:xfrm>
                <a:off x="215898" y="1024610"/>
                <a:ext cx="11931694" cy="3816429"/>
              </a:xfrm>
              <a:prstGeom prst="rect">
                <a:avLst/>
              </a:prstGeom>
              <a:noFill/>
            </p:spPr>
            <p:txBody>
              <a:bodyPr wrap="square" rtlCol="0">
                <a:spAutoFit/>
              </a:bodyPr>
              <a:lstStyle/>
              <a:p>
                <a:r>
                  <a:rPr lang="en-AU" sz="2200" b="1" dirty="0"/>
                  <a:t>First investigation</a:t>
                </a:r>
                <a:r>
                  <a:rPr lang="en-AU" sz="2200" dirty="0"/>
                  <a:t> </a:t>
                </a:r>
              </a:p>
              <a:p>
                <a:r>
                  <a:rPr lang="en-AU" sz="2200" dirty="0"/>
                  <a:t>Determine why the LoRa radio module was dropping received packets</a:t>
                </a:r>
              </a:p>
              <a:p>
                <a:endParaRPr lang="en-AU" sz="2200" dirty="0"/>
              </a:p>
              <a:p>
                <a:r>
                  <a:rPr lang="en-AU" sz="2200" b="1" dirty="0"/>
                  <a:t>Result </a:t>
                </a:r>
              </a:p>
              <a:p>
                <a:pPr marL="342900" indent="-342900">
                  <a:buFont typeface="Arial" panose="020B0604020202020204" pitchFamily="34" charset="0"/>
                  <a:buChar char="•"/>
                </a:pPr>
                <a:r>
                  <a:rPr lang="en-AU" sz="2200" dirty="0"/>
                  <a:t>The reason could not be determined due to proprietary nature of the LoRa module software </a:t>
                </a:r>
              </a:p>
              <a:p>
                <a:pPr marL="342900" indent="-342900">
                  <a:buFont typeface="Arial" panose="020B0604020202020204" pitchFamily="34" charset="0"/>
                  <a:buChar char="•"/>
                </a:pPr>
                <a:r>
                  <a:rPr lang="en-AU" sz="2200" dirty="0"/>
                  <a:t>No methods could be found to bypass the LoRa software receive process</a:t>
                </a:r>
              </a:p>
              <a:p>
                <a:pPr marL="342900" indent="-342900">
                  <a:buFont typeface="Arial" panose="020B0604020202020204" pitchFamily="34" charset="0"/>
                  <a:buChar char="•"/>
                </a:pPr>
                <a:r>
                  <a:rPr lang="en-AU" sz="2200" dirty="0"/>
                  <a:t>Analysing over 1 million Bytes of data found a Packet Error Rate (PER) of </a:t>
                </a:r>
                <a14:m>
                  <m:oMath xmlns:m="http://schemas.openxmlformats.org/officeDocument/2006/math">
                    <m:r>
                      <a:rPr lang="en-US" sz="2000">
                        <a:latin typeface="Cambria Math" panose="02040503050406030204" pitchFamily="18" charset="0"/>
                      </a:rPr>
                      <m:t>~</m:t>
                    </m:r>
                  </m:oMath>
                </a14:m>
                <a:r>
                  <a:rPr lang="en-AU" sz="2200" dirty="0"/>
                  <a:t>1%</a:t>
                </a:r>
              </a:p>
              <a:p>
                <a:pPr marL="342900" indent="-342900">
                  <a:buFont typeface="Arial" panose="020B0604020202020204" pitchFamily="34" charset="0"/>
                  <a:buChar char="•"/>
                </a:pPr>
                <a:endParaRPr lang="en-AU" sz="2200" dirty="0"/>
              </a:p>
              <a:p>
                <a:r>
                  <a:rPr lang="en-AU" sz="2200" b="1" dirty="0"/>
                  <a:t>Mitigation</a:t>
                </a:r>
              </a:p>
              <a:p>
                <a:pPr marL="342900" indent="-342900">
                  <a:buFont typeface="Arial" panose="020B0604020202020204" pitchFamily="34" charset="0"/>
                  <a:buChar char="•"/>
                </a:pPr>
                <a:r>
                  <a:rPr lang="en-AU" sz="2200" dirty="0"/>
                  <a:t>The PER changed how the identification and address data was transmitted</a:t>
                </a:r>
              </a:p>
              <a:p>
                <a:pPr marL="342900" indent="-342900">
                  <a:buFont typeface="Arial" panose="020B0604020202020204" pitchFamily="34" charset="0"/>
                  <a:buChar char="•"/>
                </a:pPr>
                <a:r>
                  <a:rPr lang="en-AU" sz="2200" dirty="0"/>
                  <a:t>Separating the data packets results in a 0.00001% probability of not receiving the identification data</a:t>
                </a:r>
              </a:p>
            </p:txBody>
          </p:sp>
        </mc:Choice>
        <mc:Fallback xmlns="">
          <p:sp>
            <p:nvSpPr>
              <p:cNvPr id="5" name="TextBox 4">
                <a:extLst>
                  <a:ext uri="{FF2B5EF4-FFF2-40B4-BE49-F238E27FC236}">
                    <a16:creationId xmlns:a16="http://schemas.microsoft.com/office/drawing/2014/main" id="{A2046B9F-4019-495E-AEED-6A71B0D32AF6}"/>
                  </a:ext>
                </a:extLst>
              </p:cNvPr>
              <p:cNvSpPr txBox="1">
                <a:spLocks noRot="1" noChangeAspect="1" noMove="1" noResize="1" noEditPoints="1" noAdjustHandles="1" noChangeArrowheads="1" noChangeShapeType="1" noTextEdit="1"/>
              </p:cNvSpPr>
              <p:nvPr/>
            </p:nvSpPr>
            <p:spPr>
              <a:xfrm>
                <a:off x="215898" y="1024610"/>
                <a:ext cx="11931694" cy="3816429"/>
              </a:xfrm>
              <a:prstGeom prst="rect">
                <a:avLst/>
              </a:prstGeom>
              <a:blipFill>
                <a:blip r:embed="rId3"/>
                <a:stretch>
                  <a:fillRect l="-664" t="-1118" b="-2396"/>
                </a:stretch>
              </a:blipFill>
            </p:spPr>
            <p:txBody>
              <a:bodyPr/>
              <a:lstStyle/>
              <a:p>
                <a:r>
                  <a:rPr lang="en-AU">
                    <a:noFill/>
                  </a:rPr>
                  <a:t> </a:t>
                </a:r>
              </a:p>
            </p:txBody>
          </p:sp>
        </mc:Fallback>
      </mc:AlternateContent>
      <p:pic>
        <p:nvPicPr>
          <p:cNvPr id="3" name="Picture 2">
            <a:extLst>
              <a:ext uri="{FF2B5EF4-FFF2-40B4-BE49-F238E27FC236}">
                <a16:creationId xmlns:a16="http://schemas.microsoft.com/office/drawing/2014/main" id="{5E2A0ECB-BF1E-40E5-953F-6D33AADAB500}"/>
              </a:ext>
            </a:extLst>
          </p:cNvPr>
          <p:cNvPicPr>
            <a:picLocks noChangeAspect="1"/>
          </p:cNvPicPr>
          <p:nvPr/>
        </p:nvPicPr>
        <p:blipFill>
          <a:blip r:embed="rId4"/>
          <a:stretch>
            <a:fillRect/>
          </a:stretch>
        </p:blipFill>
        <p:spPr>
          <a:xfrm>
            <a:off x="301643" y="4891476"/>
            <a:ext cx="11760203" cy="1883827"/>
          </a:xfrm>
          <a:prstGeom prst="rect">
            <a:avLst/>
          </a:prstGeom>
        </p:spPr>
      </p:pic>
    </p:spTree>
    <p:extLst>
      <p:ext uri="{BB962C8B-B14F-4D97-AF65-F5344CB8AC3E}">
        <p14:creationId xmlns:p14="http://schemas.microsoft.com/office/powerpoint/2010/main" val="128324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sp>
        <p:nvSpPr>
          <p:cNvPr id="5" name="TextBox 4">
            <a:extLst>
              <a:ext uri="{FF2B5EF4-FFF2-40B4-BE49-F238E27FC236}">
                <a16:creationId xmlns:a16="http://schemas.microsoft.com/office/drawing/2014/main" id="{A2046B9F-4019-495E-AEED-6A71B0D32AF6}"/>
              </a:ext>
            </a:extLst>
          </p:cNvPr>
          <p:cNvSpPr txBox="1"/>
          <p:nvPr/>
        </p:nvSpPr>
        <p:spPr>
          <a:xfrm>
            <a:off x="467474" y="1150706"/>
            <a:ext cx="11332396" cy="3477875"/>
          </a:xfrm>
          <a:prstGeom prst="rect">
            <a:avLst/>
          </a:prstGeom>
          <a:noFill/>
        </p:spPr>
        <p:txBody>
          <a:bodyPr wrap="square" rtlCol="0">
            <a:spAutoFit/>
          </a:bodyPr>
          <a:lstStyle/>
          <a:p>
            <a:r>
              <a:rPr lang="en-AU" sz="2200" b="1" dirty="0"/>
              <a:t>Second investigation</a:t>
            </a:r>
          </a:p>
          <a:p>
            <a:r>
              <a:rPr lang="en-AU" sz="2200" dirty="0"/>
              <a:t>Verify the UHF communications link for a 2000km slant range (151.3dB FSPL) and determine the LoRa radio software settings and TX power.</a:t>
            </a:r>
          </a:p>
          <a:p>
            <a:endParaRPr lang="en-AU" sz="2200" dirty="0"/>
          </a:p>
          <a:p>
            <a:r>
              <a:rPr lang="en-AU" sz="2200" b="1" dirty="0"/>
              <a:t>Testing procedure</a:t>
            </a:r>
          </a:p>
          <a:p>
            <a:pPr marL="457200" indent="-457200">
              <a:buFont typeface="+mj-lt"/>
              <a:buAutoNum type="arabicPeriod"/>
            </a:pPr>
            <a:r>
              <a:rPr lang="en-AU" sz="2200" dirty="0"/>
              <a:t>Receiver sensitivity estimated using the LoRa modem calculator tool (available from </a:t>
            </a:r>
            <a:r>
              <a:rPr lang="en-AU" sz="2200" dirty="0" err="1"/>
              <a:t>Semtech</a:t>
            </a:r>
            <a:r>
              <a:rPr lang="en-AU" sz="2200" dirty="0"/>
              <a:t>) </a:t>
            </a:r>
          </a:p>
          <a:p>
            <a:pPr marL="457200" indent="-457200">
              <a:buFont typeface="+mj-lt"/>
              <a:buAutoNum type="arabicPeriod"/>
            </a:pPr>
            <a:r>
              <a:rPr lang="en-AU" sz="2200" dirty="0"/>
              <a:t>The link budget was calculated for various TX power (5, 10, 15 and 20dBm)</a:t>
            </a:r>
          </a:p>
          <a:p>
            <a:pPr marL="457200" indent="-457200">
              <a:buFont typeface="+mj-lt"/>
              <a:buAutoNum type="arabicPeriod"/>
            </a:pPr>
            <a:r>
              <a:rPr lang="en-AU" sz="2200" dirty="0"/>
              <a:t>The results were verified with the ground-based testing</a:t>
            </a:r>
          </a:p>
          <a:p>
            <a:endParaRPr lang="en-AU" sz="2200" dirty="0"/>
          </a:p>
          <a:p>
            <a:r>
              <a:rPr lang="en-AU" sz="2200" dirty="0"/>
              <a:t>The radio settings used for testing were from the open-sourced RadioHead library default settings</a:t>
            </a:r>
          </a:p>
        </p:txBody>
      </p:sp>
      <p:sp>
        <p:nvSpPr>
          <p:cNvPr id="4" name="TextBox 3">
            <a:extLst>
              <a:ext uri="{FF2B5EF4-FFF2-40B4-BE49-F238E27FC236}">
                <a16:creationId xmlns:a16="http://schemas.microsoft.com/office/drawing/2014/main" id="{113DDF79-9567-4CCE-B32F-199974B357AD}"/>
              </a:ext>
            </a:extLst>
          </p:cNvPr>
          <p:cNvSpPr txBox="1"/>
          <p:nvPr/>
        </p:nvSpPr>
        <p:spPr>
          <a:xfrm>
            <a:off x="7660371" y="3429000"/>
            <a:ext cx="184731" cy="369332"/>
          </a:xfrm>
          <a:prstGeom prst="rect">
            <a:avLst/>
          </a:prstGeom>
          <a:noFill/>
        </p:spPr>
        <p:txBody>
          <a:bodyPr wrap="none" rtlCol="0">
            <a:spAutoFit/>
          </a:bodyPr>
          <a:lstStyle/>
          <a:p>
            <a:endParaRPr lang="en-AU" dirty="0"/>
          </a:p>
        </p:txBody>
      </p:sp>
      <p:pic>
        <p:nvPicPr>
          <p:cNvPr id="6" name="Picture 5">
            <a:extLst>
              <a:ext uri="{FF2B5EF4-FFF2-40B4-BE49-F238E27FC236}">
                <a16:creationId xmlns:a16="http://schemas.microsoft.com/office/drawing/2014/main" id="{7E47E886-4C14-4FAC-BA30-97220BAFDDF0}"/>
              </a:ext>
            </a:extLst>
          </p:cNvPr>
          <p:cNvPicPr>
            <a:picLocks noChangeAspect="1"/>
          </p:cNvPicPr>
          <p:nvPr/>
        </p:nvPicPr>
        <p:blipFill>
          <a:blip r:embed="rId3"/>
          <a:stretch>
            <a:fillRect/>
          </a:stretch>
        </p:blipFill>
        <p:spPr>
          <a:xfrm>
            <a:off x="467474" y="4862777"/>
            <a:ext cx="11332396" cy="1292054"/>
          </a:xfrm>
          <a:prstGeom prst="rect">
            <a:avLst/>
          </a:prstGeom>
        </p:spPr>
      </p:pic>
    </p:spTree>
    <p:extLst>
      <p:ext uri="{BB962C8B-B14F-4D97-AF65-F5344CB8AC3E}">
        <p14:creationId xmlns:p14="http://schemas.microsoft.com/office/powerpoint/2010/main" val="3873368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468DFF-0C2D-4D13-B29D-FD14A307AB87}"/>
                  </a:ext>
                </a:extLst>
              </p:cNvPr>
              <p:cNvSpPr txBox="1"/>
              <p:nvPr/>
            </p:nvSpPr>
            <p:spPr>
              <a:xfrm>
                <a:off x="225252" y="2906847"/>
                <a:ext cx="8253730" cy="1384995"/>
              </a:xfrm>
              <a:prstGeom prst="rect">
                <a:avLst/>
              </a:prstGeom>
              <a:noFill/>
            </p:spPr>
            <p:txBody>
              <a:bodyPr wrap="square" rtlCol="0">
                <a:spAutoFit/>
              </a:bodyPr>
              <a:lstStyle/>
              <a:p>
                <a:r>
                  <a:rPr lang="en-AU" sz="1400" dirty="0">
                    <a:solidFill>
                      <a:srgbClr val="FF0000"/>
                    </a:solidFill>
                  </a:rPr>
                  <a:t>Assumptions:</a:t>
                </a:r>
              </a:p>
              <a:p>
                <a:pPr marL="285750" indent="-285750">
                  <a:buFont typeface="Arial" panose="020B0604020202020204" pitchFamily="34" charset="0"/>
                  <a:buChar char="•"/>
                </a:pPr>
                <a:r>
                  <a:rPr lang="en-AU" sz="1400" dirty="0"/>
                  <a:t>LoRa module has a 0.5dB feeder loss</a:t>
                </a:r>
              </a:p>
              <a:p>
                <a:pPr marL="285750" indent="-285750">
                  <a:buFont typeface="Arial" panose="020B0604020202020204" pitchFamily="34" charset="0"/>
                  <a:buChar char="•"/>
                </a:pPr>
                <a:r>
                  <a:rPr lang="en-AU" sz="1400" dirty="0"/>
                  <a:t>290k ground temperature </a:t>
                </a:r>
              </a:p>
              <a:p>
                <a:pPr marL="285750" indent="-285750">
                  <a:buFont typeface="Arial" panose="020B0604020202020204" pitchFamily="34" charset="0"/>
                  <a:buChar char="•"/>
                </a:pPr>
                <a:r>
                  <a:rPr lang="en-AU" sz="1400" dirty="0"/>
                  <a:t>3.5dBi helix transmitter antenna</a:t>
                </a:r>
              </a:p>
              <a:p>
                <a:pPr marL="285750" indent="-285750">
                  <a:buFont typeface="Arial" panose="020B0604020202020204" pitchFamily="34" charset="0"/>
                  <a:buChar char="•"/>
                </a:pPr>
                <a:r>
                  <a:rPr lang="en-AU" sz="1400" dirty="0"/>
                  <a:t>3.5dBi helix receiver antenna (noting there is a 12dBi antenna that could be used)</a:t>
                </a:r>
              </a:p>
              <a:p>
                <a:pPr marL="285750" indent="-285750">
                  <a:buFont typeface="Arial" panose="020B0604020202020204" pitchFamily="34" charset="0"/>
                  <a:buChar char="•"/>
                </a:pPr>
                <a:r>
                  <a:rPr lang="en-AU" sz="1400" dirty="0">
                    <a:solidFill>
                      <a:schemeClr val="tx1"/>
                    </a:solidFill>
                  </a:rPr>
                  <a:t>Maximum bit rate (</a:t>
                </a:r>
                <a14:m>
                  <m:oMath xmlns:m="http://schemas.openxmlformats.org/officeDocument/2006/math">
                    <m:sSub>
                      <m:sSubPr>
                        <m:ctrlPr>
                          <a:rPr lang="en-AU" sz="1400" i="1">
                            <a:solidFill>
                              <a:schemeClr val="tx1"/>
                            </a:solidFill>
                            <a:latin typeface="Cambria Math" panose="02040503050406030204" pitchFamily="18" charset="0"/>
                          </a:rPr>
                        </m:ctrlPr>
                      </m:sSubPr>
                      <m:e>
                        <m:r>
                          <a:rPr lang="en-AU" sz="1400" i="1">
                            <a:solidFill>
                              <a:schemeClr val="tx1"/>
                            </a:solidFill>
                            <a:latin typeface="Cambria Math" panose="02040503050406030204" pitchFamily="18" charset="0"/>
                          </a:rPr>
                          <m:t>𝑓</m:t>
                        </m:r>
                      </m:e>
                      <m:sub>
                        <m:r>
                          <a:rPr lang="en-AU" sz="1400" i="1">
                            <a:solidFill>
                              <a:schemeClr val="tx1"/>
                            </a:solidFill>
                            <a:latin typeface="Cambria Math" panose="02040503050406030204" pitchFamily="18" charset="0"/>
                          </a:rPr>
                          <m:t>𝑏</m:t>
                        </m:r>
                      </m:sub>
                    </m:sSub>
                  </m:oMath>
                </a14:m>
                <a:r>
                  <a:rPr lang="en-AU" sz="1400" dirty="0">
                    <a:solidFill>
                      <a:schemeClr val="tx1"/>
                    </a:solidFill>
                  </a:rPr>
                  <a:t>) obtained using the LoRa modem calculator tool (proven using hand calculations)</a:t>
                </a:r>
              </a:p>
            </p:txBody>
          </p:sp>
        </mc:Choice>
        <mc:Fallback xmlns="">
          <p:sp>
            <p:nvSpPr>
              <p:cNvPr id="6" name="TextBox 5">
                <a:extLst>
                  <a:ext uri="{FF2B5EF4-FFF2-40B4-BE49-F238E27FC236}">
                    <a16:creationId xmlns:a16="http://schemas.microsoft.com/office/drawing/2014/main" id="{C9468DFF-0C2D-4D13-B29D-FD14A307AB87}"/>
                  </a:ext>
                </a:extLst>
              </p:cNvPr>
              <p:cNvSpPr txBox="1">
                <a:spLocks noRot="1" noChangeAspect="1" noMove="1" noResize="1" noEditPoints="1" noAdjustHandles="1" noChangeArrowheads="1" noChangeShapeType="1" noTextEdit="1"/>
              </p:cNvSpPr>
              <p:nvPr/>
            </p:nvSpPr>
            <p:spPr>
              <a:xfrm>
                <a:off x="225252" y="2906847"/>
                <a:ext cx="8253730" cy="1384995"/>
              </a:xfrm>
              <a:prstGeom prst="rect">
                <a:avLst/>
              </a:prstGeom>
              <a:blipFill>
                <a:blip r:embed="rId3"/>
                <a:stretch>
                  <a:fillRect l="-222" t="-881" b="-3524"/>
                </a:stretch>
              </a:blipFill>
            </p:spPr>
            <p:txBody>
              <a:bodyPr/>
              <a:lstStyle/>
              <a:p>
                <a:r>
                  <a:rPr lang="en-AU">
                    <a:noFill/>
                  </a:rPr>
                  <a:t> </a:t>
                </a:r>
              </a:p>
            </p:txBody>
          </p:sp>
        </mc:Fallback>
      </mc:AlternateContent>
      <p:pic>
        <p:nvPicPr>
          <p:cNvPr id="7" name="Picture 6">
            <a:extLst>
              <a:ext uri="{FF2B5EF4-FFF2-40B4-BE49-F238E27FC236}">
                <a16:creationId xmlns:a16="http://schemas.microsoft.com/office/drawing/2014/main" id="{47C371F5-4BC1-49E3-8BEC-AC82B1EFE59C}"/>
              </a:ext>
            </a:extLst>
          </p:cNvPr>
          <p:cNvPicPr>
            <a:picLocks noChangeAspect="1"/>
          </p:cNvPicPr>
          <p:nvPr/>
        </p:nvPicPr>
        <p:blipFill>
          <a:blip r:embed="rId4"/>
          <a:stretch>
            <a:fillRect/>
          </a:stretch>
        </p:blipFill>
        <p:spPr>
          <a:xfrm>
            <a:off x="360868" y="1630269"/>
            <a:ext cx="6754496" cy="1765341"/>
          </a:xfrm>
          <a:prstGeom prst="rect">
            <a:avLst/>
          </a:prstGeom>
        </p:spPr>
      </p:pic>
      <p:sp>
        <p:nvSpPr>
          <p:cNvPr id="8" name="TextBox 7">
            <a:extLst>
              <a:ext uri="{FF2B5EF4-FFF2-40B4-BE49-F238E27FC236}">
                <a16:creationId xmlns:a16="http://schemas.microsoft.com/office/drawing/2014/main" id="{8BC1A43E-8794-4DDE-8B83-424A0F780AF2}"/>
              </a:ext>
            </a:extLst>
          </p:cNvPr>
          <p:cNvSpPr txBox="1"/>
          <p:nvPr/>
        </p:nvSpPr>
        <p:spPr>
          <a:xfrm>
            <a:off x="467474" y="1113302"/>
            <a:ext cx="11332396" cy="461665"/>
          </a:xfrm>
          <a:prstGeom prst="rect">
            <a:avLst/>
          </a:prstGeom>
          <a:noFill/>
        </p:spPr>
        <p:txBody>
          <a:bodyPr wrap="square" rtlCol="0">
            <a:spAutoFit/>
          </a:bodyPr>
          <a:lstStyle/>
          <a:p>
            <a:pPr algn="ctr"/>
            <a:r>
              <a:rPr lang="en-AU" sz="2400" b="1" u="sng" dirty="0"/>
              <a:t>Link Budget Calculations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335BAE-EBB5-4E94-BDAE-4929B252C321}"/>
                  </a:ext>
                </a:extLst>
              </p:cNvPr>
              <p:cNvSpPr txBox="1"/>
              <p:nvPr/>
            </p:nvSpPr>
            <p:spPr>
              <a:xfrm>
                <a:off x="7477487" y="1597106"/>
                <a:ext cx="4080161" cy="23047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AU" sz="2000" b="1" i="1" smtClean="0">
                              <a:latin typeface="Cambria Math" panose="02040503050406030204" pitchFamily="18" charset="0"/>
                            </a:rPr>
                          </m:ctrlPr>
                        </m:sSupPr>
                        <m:e>
                          <m:r>
                            <a:rPr lang="en-AU" sz="2000" b="1" i="1" smtClean="0">
                              <a:latin typeface="Cambria Math" panose="02040503050406030204" pitchFamily="18" charset="0"/>
                            </a:rPr>
                            <m:t>𝑪</m:t>
                          </m:r>
                        </m:e>
                        <m:sup>
                          <m:r>
                            <a:rPr lang="en-AU" sz="2000" b="1" i="1" smtClean="0">
                              <a:latin typeface="Cambria Math" panose="02040503050406030204" pitchFamily="18" charset="0"/>
                            </a:rPr>
                            <m:t>′</m:t>
                          </m:r>
                        </m:sup>
                      </m:sSup>
                      <m:r>
                        <a:rPr lang="en-AU" sz="2000" b="1" i="1" smtClean="0">
                          <a:latin typeface="Cambria Math" panose="02040503050406030204" pitchFamily="18" charset="0"/>
                        </a:rPr>
                        <m:t>=</m:t>
                      </m:r>
                      <m:sSub>
                        <m:sSubPr>
                          <m:ctrlPr>
                            <a:rPr lang="en-AU" sz="2000" b="1" i="1">
                              <a:latin typeface="Cambria Math" panose="02040503050406030204" pitchFamily="18" charset="0"/>
                            </a:rPr>
                          </m:ctrlPr>
                        </m:sSubPr>
                        <m:e>
                          <m:r>
                            <a:rPr lang="en-AU" sz="2000" b="1" i="1">
                              <a:latin typeface="Cambria Math" panose="02040503050406030204" pitchFamily="18" charset="0"/>
                            </a:rPr>
                            <m:t>𝑷</m:t>
                          </m:r>
                        </m:e>
                        <m:sub>
                          <m:r>
                            <a:rPr lang="en-AU" sz="2000" b="1" i="1">
                              <a:latin typeface="Cambria Math" panose="02040503050406030204" pitchFamily="18" charset="0"/>
                            </a:rPr>
                            <m:t>𝒂𝒎𝒑</m:t>
                          </m:r>
                        </m:sub>
                      </m:sSub>
                      <m:r>
                        <a:rPr lang="en-AU" sz="2000" b="1" i="1">
                          <a:latin typeface="Cambria Math" panose="02040503050406030204" pitchFamily="18" charset="0"/>
                        </a:rPr>
                        <m:t>−</m:t>
                      </m:r>
                      <m:sSub>
                        <m:sSubPr>
                          <m:ctrlPr>
                            <a:rPr lang="en-AU" sz="2000" b="1" i="1">
                              <a:latin typeface="Cambria Math" panose="02040503050406030204" pitchFamily="18" charset="0"/>
                            </a:rPr>
                          </m:ctrlPr>
                        </m:sSubPr>
                        <m:e>
                          <m:r>
                            <a:rPr lang="en-AU" sz="2000" b="1" i="1">
                              <a:latin typeface="Cambria Math" panose="02040503050406030204" pitchFamily="18" charset="0"/>
                            </a:rPr>
                            <m:t>𝑳</m:t>
                          </m:r>
                        </m:e>
                        <m:sub>
                          <m:r>
                            <a:rPr lang="en-AU" sz="2000" b="1" i="1">
                              <a:latin typeface="Cambria Math" panose="02040503050406030204" pitchFamily="18" charset="0"/>
                            </a:rPr>
                            <m:t>𝒇𝒕</m:t>
                          </m:r>
                        </m:sub>
                      </m:sSub>
                      <m:r>
                        <a:rPr lang="en-AU" sz="2000" b="1" i="1">
                          <a:latin typeface="Cambria Math" panose="02040503050406030204" pitchFamily="18" charset="0"/>
                        </a:rPr>
                        <m:t>+</m:t>
                      </m:r>
                      <m:sSub>
                        <m:sSubPr>
                          <m:ctrlPr>
                            <a:rPr lang="en-AU" sz="2000" b="1" i="1">
                              <a:latin typeface="Cambria Math" panose="02040503050406030204" pitchFamily="18" charset="0"/>
                            </a:rPr>
                          </m:ctrlPr>
                        </m:sSubPr>
                        <m:e>
                          <m:r>
                            <a:rPr lang="en-AU" sz="2000" b="1" i="1">
                              <a:latin typeface="Cambria Math" panose="02040503050406030204" pitchFamily="18" charset="0"/>
                            </a:rPr>
                            <m:t>𝑮</m:t>
                          </m:r>
                        </m:e>
                        <m:sub>
                          <m:r>
                            <a:rPr lang="en-AU" sz="2000" b="1" i="1">
                              <a:latin typeface="Cambria Math" panose="02040503050406030204" pitchFamily="18" charset="0"/>
                            </a:rPr>
                            <m:t>𝒕</m:t>
                          </m:r>
                        </m:sub>
                      </m:sSub>
                      <m:r>
                        <a:rPr lang="en-AU" sz="2000" b="1" i="1" smtClean="0">
                          <a:latin typeface="Cambria Math" panose="02040503050406030204" pitchFamily="18" charset="0"/>
                        </a:rPr>
                        <m:t>−</m:t>
                      </m:r>
                      <m:sSub>
                        <m:sSubPr>
                          <m:ctrlPr>
                            <a:rPr lang="en-AU" sz="2000" b="1" i="1" smtClean="0">
                              <a:latin typeface="Cambria Math" panose="02040503050406030204" pitchFamily="18" charset="0"/>
                            </a:rPr>
                          </m:ctrlPr>
                        </m:sSubPr>
                        <m:e>
                          <m:r>
                            <a:rPr lang="en-AU" sz="2000" b="1" i="1" smtClean="0">
                              <a:latin typeface="Cambria Math" panose="02040503050406030204" pitchFamily="18" charset="0"/>
                            </a:rPr>
                            <m:t>𝑳</m:t>
                          </m:r>
                        </m:e>
                        <m:sub>
                          <m:r>
                            <a:rPr lang="en-AU" sz="2000" b="1" i="1" smtClean="0">
                              <a:latin typeface="Cambria Math" panose="02040503050406030204" pitchFamily="18" charset="0"/>
                            </a:rPr>
                            <m:t>𝑭𝑺</m:t>
                          </m:r>
                        </m:sub>
                      </m:sSub>
                      <m:r>
                        <a:rPr lang="en-AU" sz="2000" b="1" i="1" smtClean="0">
                          <a:latin typeface="Cambria Math" panose="02040503050406030204" pitchFamily="18" charset="0"/>
                        </a:rPr>
                        <m:t>−</m:t>
                      </m:r>
                      <m:sSub>
                        <m:sSubPr>
                          <m:ctrlPr>
                            <a:rPr lang="en-AU" sz="2000" b="1" i="1" smtClean="0">
                              <a:latin typeface="Cambria Math" panose="02040503050406030204" pitchFamily="18" charset="0"/>
                            </a:rPr>
                          </m:ctrlPr>
                        </m:sSubPr>
                        <m:e>
                          <m:r>
                            <a:rPr lang="en-AU" sz="2000" b="1" i="1" smtClean="0">
                              <a:latin typeface="Cambria Math" panose="02040503050406030204" pitchFamily="18" charset="0"/>
                            </a:rPr>
                            <m:t>𝑳</m:t>
                          </m:r>
                        </m:e>
                        <m:sub>
                          <m:r>
                            <a:rPr lang="en-AU" sz="2000" b="1" i="1" smtClean="0">
                              <a:latin typeface="Cambria Math" panose="02040503050406030204" pitchFamily="18" charset="0"/>
                            </a:rPr>
                            <m:t>𝑨</m:t>
                          </m:r>
                        </m:sub>
                      </m:sSub>
                    </m:oMath>
                  </m:oMathPara>
                </a14:m>
                <a:endParaRPr lang="en-AU" sz="2000" b="1" dirty="0"/>
              </a:p>
              <a:p>
                <a:endParaRPr lang="en-AU" sz="2000" b="1" dirty="0"/>
              </a:p>
              <a:p>
                <a:pPr/>
                <a14:m>
                  <m:oMathPara xmlns:m="http://schemas.openxmlformats.org/officeDocument/2006/math">
                    <m:oMathParaPr>
                      <m:jc m:val="centerGroup"/>
                    </m:oMathParaPr>
                    <m:oMath xmlns:m="http://schemas.openxmlformats.org/officeDocument/2006/math">
                      <m:f>
                        <m:fPr>
                          <m:ctrlPr>
                            <a:rPr lang="en-AU" sz="2000" b="1" i="1" smtClean="0">
                              <a:latin typeface="Cambria Math" panose="02040503050406030204" pitchFamily="18" charset="0"/>
                            </a:rPr>
                          </m:ctrlPr>
                        </m:fPr>
                        <m:num>
                          <m:r>
                            <a:rPr lang="en-AU" sz="2000" b="1" i="1" smtClean="0">
                              <a:latin typeface="Cambria Math" panose="02040503050406030204" pitchFamily="18" charset="0"/>
                            </a:rPr>
                            <m:t>𝑪</m:t>
                          </m:r>
                        </m:num>
                        <m:den>
                          <m:sSub>
                            <m:sSubPr>
                              <m:ctrlPr>
                                <a:rPr lang="en-AU" sz="2000" b="1" i="1" smtClean="0">
                                  <a:latin typeface="Cambria Math" panose="02040503050406030204" pitchFamily="18" charset="0"/>
                                </a:rPr>
                              </m:ctrlPr>
                            </m:sSubPr>
                            <m:e>
                              <m:r>
                                <a:rPr lang="en-AU" sz="2000" b="1" i="1" smtClean="0">
                                  <a:latin typeface="Cambria Math" panose="02040503050406030204" pitchFamily="18" charset="0"/>
                                </a:rPr>
                                <m:t>𝑵</m:t>
                              </m:r>
                            </m:e>
                            <m:sub>
                              <m:r>
                                <a:rPr lang="en-AU" sz="2000" b="1" i="1" smtClean="0">
                                  <a:latin typeface="Cambria Math" panose="02040503050406030204" pitchFamily="18" charset="0"/>
                                </a:rPr>
                                <m:t>𝟎</m:t>
                              </m:r>
                            </m:sub>
                          </m:sSub>
                        </m:den>
                      </m:f>
                      <m:r>
                        <a:rPr lang="en-AU" sz="2000" b="1" i="1" smtClean="0">
                          <a:latin typeface="Cambria Math" panose="02040503050406030204" pitchFamily="18" charset="0"/>
                        </a:rPr>
                        <m:t>=</m:t>
                      </m:r>
                      <m:sSup>
                        <m:sSupPr>
                          <m:ctrlPr>
                            <a:rPr lang="en-AU" sz="2000" b="1" i="1" smtClean="0">
                              <a:latin typeface="Cambria Math" panose="02040503050406030204" pitchFamily="18" charset="0"/>
                            </a:rPr>
                          </m:ctrlPr>
                        </m:sSupPr>
                        <m:e>
                          <m:r>
                            <a:rPr lang="en-AU" sz="2000" b="1" i="1" smtClean="0">
                              <a:latin typeface="Cambria Math" panose="02040503050406030204" pitchFamily="18" charset="0"/>
                            </a:rPr>
                            <m:t>𝑪</m:t>
                          </m:r>
                        </m:e>
                        <m:sup>
                          <m:r>
                            <a:rPr lang="en-AU" sz="2000" b="1" i="1" smtClean="0">
                              <a:latin typeface="Cambria Math" panose="02040503050406030204" pitchFamily="18" charset="0"/>
                            </a:rPr>
                            <m:t>′</m:t>
                          </m:r>
                        </m:sup>
                      </m:sSup>
                      <m:r>
                        <a:rPr lang="en-AU" sz="2000" b="1" i="1" smtClean="0">
                          <a:latin typeface="Cambria Math" panose="02040503050406030204" pitchFamily="18" charset="0"/>
                        </a:rPr>
                        <m:t>−</m:t>
                      </m:r>
                      <m:r>
                        <a:rPr lang="en-AU" sz="2000" b="1" i="1" smtClean="0">
                          <a:latin typeface="Cambria Math" panose="02040503050406030204" pitchFamily="18" charset="0"/>
                        </a:rPr>
                        <m:t>𝟏𝟎</m:t>
                      </m:r>
                      <m:r>
                        <a:rPr lang="en-AU" sz="2000" b="1" i="1" smtClean="0">
                          <a:latin typeface="Cambria Math" panose="02040503050406030204" pitchFamily="18" charset="0"/>
                        </a:rPr>
                        <m:t>.</m:t>
                      </m:r>
                      <m:func>
                        <m:funcPr>
                          <m:ctrlPr>
                            <a:rPr lang="en-AU" sz="2000" b="1" i="1" smtClean="0">
                              <a:latin typeface="Cambria Math" panose="02040503050406030204" pitchFamily="18" charset="0"/>
                            </a:rPr>
                          </m:ctrlPr>
                        </m:funcPr>
                        <m:fName>
                          <m:r>
                            <a:rPr lang="en-AU" sz="2000" b="1" i="0" smtClean="0">
                              <a:latin typeface="Cambria Math" panose="02040503050406030204" pitchFamily="18" charset="0"/>
                            </a:rPr>
                            <m:t>𝐥𝐨𝐠</m:t>
                          </m:r>
                        </m:fName>
                        <m:e>
                          <m:d>
                            <m:dPr>
                              <m:ctrlPr>
                                <a:rPr lang="en-AU" sz="2000" b="1" i="1" smtClean="0">
                                  <a:latin typeface="Cambria Math" panose="02040503050406030204" pitchFamily="18" charset="0"/>
                                </a:rPr>
                              </m:ctrlPr>
                            </m:dPr>
                            <m:e>
                              <m:r>
                                <a:rPr lang="en-AU" sz="2000" b="1" i="1" smtClean="0">
                                  <a:latin typeface="Cambria Math" panose="02040503050406030204" pitchFamily="18" charset="0"/>
                                </a:rPr>
                                <m:t>𝒌</m:t>
                              </m:r>
                            </m:e>
                          </m:d>
                        </m:e>
                      </m:func>
                      <m:r>
                        <a:rPr lang="en-AU" sz="2000" b="1" i="1" smtClean="0">
                          <a:latin typeface="Cambria Math" panose="02040503050406030204" pitchFamily="18" charset="0"/>
                        </a:rPr>
                        <m:t>+</m:t>
                      </m:r>
                      <m:f>
                        <m:fPr>
                          <m:ctrlPr>
                            <a:rPr lang="en-AU" sz="2000" b="1" i="1" smtClean="0">
                              <a:latin typeface="Cambria Math" panose="02040503050406030204" pitchFamily="18" charset="0"/>
                            </a:rPr>
                          </m:ctrlPr>
                        </m:fPr>
                        <m:num>
                          <m:r>
                            <a:rPr lang="en-AU" sz="2000" b="1" i="1" smtClean="0">
                              <a:latin typeface="Cambria Math" panose="02040503050406030204" pitchFamily="18" charset="0"/>
                            </a:rPr>
                            <m:t>𝑮</m:t>
                          </m:r>
                        </m:num>
                        <m:den>
                          <m:r>
                            <a:rPr lang="en-AU" sz="2000" b="1" i="1" smtClean="0">
                              <a:latin typeface="Cambria Math" panose="02040503050406030204" pitchFamily="18" charset="0"/>
                            </a:rPr>
                            <m:t>𝑻𝒆</m:t>
                          </m:r>
                        </m:den>
                      </m:f>
                      <m:r>
                        <a:rPr lang="en-AU" sz="2000" b="1" i="1" smtClean="0">
                          <a:latin typeface="Cambria Math" panose="02040503050406030204" pitchFamily="18" charset="0"/>
                        </a:rPr>
                        <m:t>−</m:t>
                      </m:r>
                      <m:sSub>
                        <m:sSubPr>
                          <m:ctrlPr>
                            <a:rPr lang="en-AU" sz="2000" b="1" i="1" smtClean="0">
                              <a:latin typeface="Cambria Math" panose="02040503050406030204" pitchFamily="18" charset="0"/>
                            </a:rPr>
                          </m:ctrlPr>
                        </m:sSubPr>
                        <m:e>
                          <m:r>
                            <a:rPr lang="en-AU" sz="2000" b="1" i="1" smtClean="0">
                              <a:latin typeface="Cambria Math" panose="02040503050406030204" pitchFamily="18" charset="0"/>
                            </a:rPr>
                            <m:t>𝑳</m:t>
                          </m:r>
                        </m:e>
                        <m:sub>
                          <m:r>
                            <a:rPr lang="en-AU" sz="2000" b="1" i="1" smtClean="0">
                              <a:latin typeface="Cambria Math" panose="02040503050406030204" pitchFamily="18" charset="0"/>
                            </a:rPr>
                            <m:t>𝒇𝒓</m:t>
                          </m:r>
                        </m:sub>
                      </m:sSub>
                    </m:oMath>
                  </m:oMathPara>
                </a14:m>
                <a:endParaRPr lang="en-AU" sz="2000" b="1" dirty="0"/>
              </a:p>
              <a:p>
                <a:endParaRPr lang="en-AU" sz="2000" b="1" dirty="0"/>
              </a:p>
              <a:p>
                <a:pPr/>
                <a14:m>
                  <m:oMathPara xmlns:m="http://schemas.openxmlformats.org/officeDocument/2006/math">
                    <m:oMathParaPr>
                      <m:jc m:val="centerGroup"/>
                    </m:oMathParaPr>
                    <m:oMath xmlns:m="http://schemas.openxmlformats.org/officeDocument/2006/math">
                      <m:f>
                        <m:fPr>
                          <m:ctrlPr>
                            <a:rPr lang="en-AU" sz="2000" b="1" i="1" smtClean="0">
                              <a:latin typeface="Cambria Math" panose="02040503050406030204" pitchFamily="18" charset="0"/>
                            </a:rPr>
                          </m:ctrlPr>
                        </m:fPr>
                        <m:num>
                          <m:sSub>
                            <m:sSubPr>
                              <m:ctrlPr>
                                <a:rPr lang="en-AU" sz="2000" b="1" i="1" smtClean="0">
                                  <a:latin typeface="Cambria Math" panose="02040503050406030204" pitchFamily="18" charset="0"/>
                                </a:rPr>
                              </m:ctrlPr>
                            </m:sSubPr>
                            <m:e>
                              <m:r>
                                <a:rPr lang="en-AU" sz="2000" b="1" i="1" smtClean="0">
                                  <a:latin typeface="Cambria Math" panose="02040503050406030204" pitchFamily="18" charset="0"/>
                                </a:rPr>
                                <m:t>𝑬</m:t>
                              </m:r>
                            </m:e>
                            <m:sub>
                              <m:r>
                                <a:rPr lang="en-AU" sz="2000" b="1" i="1" smtClean="0">
                                  <a:latin typeface="Cambria Math" panose="02040503050406030204" pitchFamily="18" charset="0"/>
                                </a:rPr>
                                <m:t>𝒃</m:t>
                              </m:r>
                            </m:sub>
                          </m:sSub>
                        </m:num>
                        <m:den>
                          <m:sSub>
                            <m:sSubPr>
                              <m:ctrlPr>
                                <a:rPr lang="en-AU" sz="2000" b="1" i="1" smtClean="0">
                                  <a:latin typeface="Cambria Math" panose="02040503050406030204" pitchFamily="18" charset="0"/>
                                </a:rPr>
                              </m:ctrlPr>
                            </m:sSubPr>
                            <m:e>
                              <m:r>
                                <a:rPr lang="en-AU" sz="2000" b="1" i="1" smtClean="0">
                                  <a:latin typeface="Cambria Math" panose="02040503050406030204" pitchFamily="18" charset="0"/>
                                </a:rPr>
                                <m:t>𝑵</m:t>
                              </m:r>
                            </m:e>
                            <m:sub>
                              <m:r>
                                <a:rPr lang="en-AU" sz="2000" b="1" i="1" smtClean="0">
                                  <a:latin typeface="Cambria Math" panose="02040503050406030204" pitchFamily="18" charset="0"/>
                                </a:rPr>
                                <m:t>𝟎</m:t>
                              </m:r>
                            </m:sub>
                          </m:sSub>
                        </m:den>
                      </m:f>
                      <m:r>
                        <a:rPr lang="en-AU" sz="2000" b="1" i="1" smtClean="0">
                          <a:latin typeface="Cambria Math" panose="02040503050406030204" pitchFamily="18" charset="0"/>
                        </a:rPr>
                        <m:t>=</m:t>
                      </m:r>
                      <m:f>
                        <m:fPr>
                          <m:ctrlPr>
                            <a:rPr lang="en-AU" sz="2000" b="1" i="1" smtClean="0">
                              <a:latin typeface="Cambria Math" panose="02040503050406030204" pitchFamily="18" charset="0"/>
                            </a:rPr>
                          </m:ctrlPr>
                        </m:fPr>
                        <m:num>
                          <m:r>
                            <a:rPr lang="en-AU" sz="2000" b="1" i="1" smtClean="0">
                              <a:latin typeface="Cambria Math" panose="02040503050406030204" pitchFamily="18" charset="0"/>
                            </a:rPr>
                            <m:t>𝑪</m:t>
                          </m:r>
                        </m:num>
                        <m:den>
                          <m:sSub>
                            <m:sSubPr>
                              <m:ctrlPr>
                                <a:rPr lang="en-AU" sz="2000" b="1" i="1" smtClean="0">
                                  <a:latin typeface="Cambria Math" panose="02040503050406030204" pitchFamily="18" charset="0"/>
                                </a:rPr>
                              </m:ctrlPr>
                            </m:sSubPr>
                            <m:e>
                              <m:r>
                                <a:rPr lang="en-AU" sz="2000" b="1" i="1" smtClean="0">
                                  <a:latin typeface="Cambria Math" panose="02040503050406030204" pitchFamily="18" charset="0"/>
                                </a:rPr>
                                <m:t>𝑵</m:t>
                              </m:r>
                            </m:e>
                            <m:sub>
                              <m:r>
                                <a:rPr lang="en-AU" sz="2000" b="1" i="1" smtClean="0">
                                  <a:latin typeface="Cambria Math" panose="02040503050406030204" pitchFamily="18" charset="0"/>
                                </a:rPr>
                                <m:t>𝟎</m:t>
                              </m:r>
                            </m:sub>
                          </m:sSub>
                        </m:den>
                      </m:f>
                      <m:r>
                        <a:rPr lang="en-AU" sz="2000" b="1" i="1" smtClean="0">
                          <a:latin typeface="Cambria Math" panose="02040503050406030204" pitchFamily="18" charset="0"/>
                        </a:rPr>
                        <m:t>−</m:t>
                      </m:r>
                      <m:r>
                        <a:rPr lang="en-AU" sz="2000" b="1" i="1" smtClean="0">
                          <a:latin typeface="Cambria Math" panose="02040503050406030204" pitchFamily="18" charset="0"/>
                        </a:rPr>
                        <m:t>𝟏𝟎</m:t>
                      </m:r>
                      <m:r>
                        <a:rPr lang="en-AU" sz="2000" b="1" i="1" smtClean="0">
                          <a:latin typeface="Cambria Math" panose="02040503050406030204" pitchFamily="18" charset="0"/>
                        </a:rPr>
                        <m:t>.</m:t>
                      </m:r>
                      <m:r>
                        <a:rPr lang="en-AU" sz="2000" b="1" i="0" smtClean="0">
                          <a:latin typeface="Cambria Math" panose="02040503050406030204" pitchFamily="18" charset="0"/>
                        </a:rPr>
                        <m:t>𝐥𝐨𝐠</m:t>
                      </m:r>
                      <m:r>
                        <a:rPr lang="en-AU" sz="2000" b="1" i="1" smtClean="0">
                          <a:latin typeface="Cambria Math" panose="02040503050406030204" pitchFamily="18" charset="0"/>
                        </a:rPr>
                        <m:t>⁡(</m:t>
                      </m:r>
                      <m:sSub>
                        <m:sSubPr>
                          <m:ctrlPr>
                            <a:rPr lang="en-AU" sz="2000" b="1" i="1" smtClean="0">
                              <a:latin typeface="Cambria Math" panose="02040503050406030204" pitchFamily="18" charset="0"/>
                            </a:rPr>
                          </m:ctrlPr>
                        </m:sSubPr>
                        <m:e>
                          <m:r>
                            <a:rPr lang="en-AU" sz="2000" b="1" i="1" smtClean="0">
                              <a:latin typeface="Cambria Math" panose="02040503050406030204" pitchFamily="18" charset="0"/>
                            </a:rPr>
                            <m:t>𝒇</m:t>
                          </m:r>
                        </m:e>
                        <m:sub>
                          <m:r>
                            <a:rPr lang="en-AU" sz="2000" b="1" i="1" smtClean="0">
                              <a:latin typeface="Cambria Math" panose="02040503050406030204" pitchFamily="18" charset="0"/>
                            </a:rPr>
                            <m:t>𝒃</m:t>
                          </m:r>
                        </m:sub>
                      </m:sSub>
                      <m:r>
                        <a:rPr lang="en-AU" sz="2000" b="1" i="1" smtClean="0">
                          <a:latin typeface="Cambria Math" panose="02040503050406030204" pitchFamily="18" charset="0"/>
                        </a:rPr>
                        <m:t>)</m:t>
                      </m:r>
                    </m:oMath>
                  </m:oMathPara>
                </a14:m>
                <a:endParaRPr lang="en-AU" sz="2000" b="1" dirty="0"/>
              </a:p>
            </p:txBody>
          </p:sp>
        </mc:Choice>
        <mc:Fallback xmlns="">
          <p:sp>
            <p:nvSpPr>
              <p:cNvPr id="4" name="TextBox 3">
                <a:extLst>
                  <a:ext uri="{FF2B5EF4-FFF2-40B4-BE49-F238E27FC236}">
                    <a16:creationId xmlns:a16="http://schemas.microsoft.com/office/drawing/2014/main" id="{1D335BAE-EBB5-4E94-BDAE-4929B252C321}"/>
                  </a:ext>
                </a:extLst>
              </p:cNvPr>
              <p:cNvSpPr txBox="1">
                <a:spLocks noRot="1" noChangeAspect="1" noMove="1" noResize="1" noEditPoints="1" noAdjustHandles="1" noChangeArrowheads="1" noChangeShapeType="1" noTextEdit="1"/>
              </p:cNvSpPr>
              <p:nvPr/>
            </p:nvSpPr>
            <p:spPr>
              <a:xfrm>
                <a:off x="7477487" y="1597106"/>
                <a:ext cx="4080161" cy="2304733"/>
              </a:xfrm>
              <a:prstGeom prst="rect">
                <a:avLst/>
              </a:prstGeom>
              <a:blipFill>
                <a:blip r:embed="rId5"/>
                <a:stretch>
                  <a:fillRect/>
                </a:stretch>
              </a:blipFill>
            </p:spPr>
            <p:txBody>
              <a:bodyPr/>
              <a:lstStyle/>
              <a:p>
                <a:r>
                  <a:rPr lang="en-AU">
                    <a:noFill/>
                  </a:rPr>
                  <a:t> </a:t>
                </a:r>
              </a:p>
            </p:txBody>
          </p:sp>
        </mc:Fallback>
      </mc:AlternateContent>
      <p:sp>
        <p:nvSpPr>
          <p:cNvPr id="9" name="TextBox 8">
            <a:extLst>
              <a:ext uri="{FF2B5EF4-FFF2-40B4-BE49-F238E27FC236}">
                <a16:creationId xmlns:a16="http://schemas.microsoft.com/office/drawing/2014/main" id="{565C67B6-D5A6-4D39-B388-1519C8593069}"/>
              </a:ext>
            </a:extLst>
          </p:cNvPr>
          <p:cNvSpPr txBox="1"/>
          <p:nvPr/>
        </p:nvSpPr>
        <p:spPr>
          <a:xfrm>
            <a:off x="225252" y="4544728"/>
            <a:ext cx="11332396" cy="461665"/>
          </a:xfrm>
          <a:prstGeom prst="rect">
            <a:avLst/>
          </a:prstGeom>
          <a:noFill/>
        </p:spPr>
        <p:txBody>
          <a:bodyPr wrap="square" rtlCol="0">
            <a:spAutoFit/>
          </a:bodyPr>
          <a:lstStyle/>
          <a:p>
            <a:pPr algn="ctr"/>
            <a:r>
              <a:rPr lang="en-AU" sz="2400" b="1" u="sng" dirty="0">
                <a:solidFill>
                  <a:srgbClr val="0070C0"/>
                </a:solidFill>
              </a:rPr>
              <a:t>Calculated values for the communications link budget</a:t>
            </a:r>
          </a:p>
        </p:txBody>
      </p:sp>
      <p:pic>
        <p:nvPicPr>
          <p:cNvPr id="12" name="Picture 11">
            <a:extLst>
              <a:ext uri="{FF2B5EF4-FFF2-40B4-BE49-F238E27FC236}">
                <a16:creationId xmlns:a16="http://schemas.microsoft.com/office/drawing/2014/main" id="{9AE88FAF-18C4-4496-BBBE-FECCF5AE4215}"/>
              </a:ext>
            </a:extLst>
          </p:cNvPr>
          <p:cNvPicPr>
            <a:picLocks noChangeAspect="1"/>
          </p:cNvPicPr>
          <p:nvPr/>
        </p:nvPicPr>
        <p:blipFill>
          <a:blip r:embed="rId6"/>
          <a:stretch>
            <a:fillRect/>
          </a:stretch>
        </p:blipFill>
        <p:spPr>
          <a:xfrm>
            <a:off x="924982" y="5057598"/>
            <a:ext cx="10342036" cy="1374200"/>
          </a:xfrm>
          <a:prstGeom prst="rect">
            <a:avLst/>
          </a:prstGeom>
        </p:spPr>
      </p:pic>
    </p:spTree>
    <p:extLst>
      <p:ext uri="{BB962C8B-B14F-4D97-AF65-F5344CB8AC3E}">
        <p14:creationId xmlns:p14="http://schemas.microsoft.com/office/powerpoint/2010/main" val="1377004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Communications Link</a:t>
            </a:r>
          </a:p>
        </p:txBody>
      </p:sp>
      <p:pic>
        <p:nvPicPr>
          <p:cNvPr id="6" name="Picture 5">
            <a:extLst>
              <a:ext uri="{FF2B5EF4-FFF2-40B4-BE49-F238E27FC236}">
                <a16:creationId xmlns:a16="http://schemas.microsoft.com/office/drawing/2014/main" id="{DB337474-6860-486D-AAC9-E66DD75A57A2}"/>
              </a:ext>
            </a:extLst>
          </p:cNvPr>
          <p:cNvPicPr>
            <a:picLocks noChangeAspect="1"/>
          </p:cNvPicPr>
          <p:nvPr/>
        </p:nvPicPr>
        <p:blipFill>
          <a:blip r:embed="rId3"/>
          <a:stretch>
            <a:fillRect/>
          </a:stretch>
        </p:blipFill>
        <p:spPr>
          <a:xfrm>
            <a:off x="577297" y="1909070"/>
            <a:ext cx="10824407" cy="887506"/>
          </a:xfrm>
          <a:prstGeom prst="rect">
            <a:avLst/>
          </a:prstGeom>
        </p:spPr>
      </p:pic>
      <p:sp>
        <p:nvSpPr>
          <p:cNvPr id="7" name="TextBox 6">
            <a:extLst>
              <a:ext uri="{FF2B5EF4-FFF2-40B4-BE49-F238E27FC236}">
                <a16:creationId xmlns:a16="http://schemas.microsoft.com/office/drawing/2014/main" id="{79F38683-4937-457B-9695-6DC872181C6D}"/>
              </a:ext>
            </a:extLst>
          </p:cNvPr>
          <p:cNvSpPr txBox="1"/>
          <p:nvPr/>
        </p:nvSpPr>
        <p:spPr>
          <a:xfrm>
            <a:off x="429802" y="842595"/>
            <a:ext cx="11332396" cy="1015663"/>
          </a:xfrm>
          <a:prstGeom prst="rect">
            <a:avLst/>
          </a:prstGeom>
          <a:noFill/>
        </p:spPr>
        <p:txBody>
          <a:bodyPr wrap="square" rtlCol="0">
            <a:spAutoFit/>
          </a:bodyPr>
          <a:lstStyle/>
          <a:p>
            <a:r>
              <a:rPr lang="en-AU" sz="2000" b="1" dirty="0"/>
              <a:t>Ground-Based Testing</a:t>
            </a:r>
          </a:p>
          <a:p>
            <a:r>
              <a:rPr lang="en-AU" sz="2000" b="1" dirty="0"/>
              <a:t> </a:t>
            </a:r>
            <a:r>
              <a:rPr lang="en-AU" sz="2000" dirty="0"/>
              <a:t>Two LoRa modules were connected with coaxial cables and attenuation that represents the maximum FSPL (and calculated range) for the consistent reception of data packets</a:t>
            </a:r>
          </a:p>
        </p:txBody>
      </p:sp>
      <p:sp>
        <p:nvSpPr>
          <p:cNvPr id="5" name="TextBox 4">
            <a:extLst>
              <a:ext uri="{FF2B5EF4-FFF2-40B4-BE49-F238E27FC236}">
                <a16:creationId xmlns:a16="http://schemas.microsoft.com/office/drawing/2014/main" id="{C79FC8FB-FD0F-4A20-AEAB-BFACE8C637DA}"/>
              </a:ext>
            </a:extLst>
          </p:cNvPr>
          <p:cNvSpPr txBox="1"/>
          <p:nvPr/>
        </p:nvSpPr>
        <p:spPr>
          <a:xfrm>
            <a:off x="1455972" y="2831252"/>
            <a:ext cx="9176060" cy="461665"/>
          </a:xfrm>
          <a:prstGeom prst="rect">
            <a:avLst/>
          </a:prstGeom>
          <a:noFill/>
        </p:spPr>
        <p:txBody>
          <a:bodyPr wrap="square" rtlCol="0">
            <a:spAutoFit/>
          </a:bodyPr>
          <a:lstStyle/>
          <a:p>
            <a:pPr algn="ctr"/>
            <a:r>
              <a:rPr lang="en-AU" sz="2400" b="1" u="sng" dirty="0">
                <a:solidFill>
                  <a:srgbClr val="0070C0"/>
                </a:solidFill>
              </a:rPr>
              <a:t>Results of the ground-based communication link testing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D73918-9546-4D16-B050-4892A2892A9E}"/>
                  </a:ext>
                </a:extLst>
              </p:cNvPr>
              <p:cNvSpPr txBox="1"/>
              <p:nvPr/>
            </p:nvSpPr>
            <p:spPr>
              <a:xfrm>
                <a:off x="377804" y="5046325"/>
                <a:ext cx="11332396" cy="1600438"/>
              </a:xfrm>
              <a:prstGeom prst="rect">
                <a:avLst/>
              </a:prstGeom>
              <a:noFill/>
            </p:spPr>
            <p:txBody>
              <a:bodyPr wrap="square" rtlCol="0">
                <a:spAutoFit/>
              </a:bodyPr>
              <a:lstStyle/>
              <a:p>
                <a:pPr algn="ctr"/>
                <a:r>
                  <a:rPr lang="en-AU" sz="2800" b="1" u="sng" dirty="0"/>
                  <a:t>Communications link conclusion</a:t>
                </a:r>
              </a:p>
              <a:p>
                <a:pPr algn="ctr"/>
                <a:endParaRPr lang="en-AU" sz="1000" b="1" u="sng" dirty="0"/>
              </a:p>
              <a:p>
                <a:r>
                  <a:rPr lang="en-AU" sz="2000" dirty="0"/>
                  <a:t>The RadioHead (2) default setting with a 15dBm TX power was selected for the LoRa radio module</a:t>
                </a:r>
              </a:p>
              <a:p>
                <a:endParaRPr lang="en-AU" sz="2000" dirty="0"/>
              </a:p>
              <a:p>
                <a:r>
                  <a:rPr lang="en-AU" sz="2000" dirty="0"/>
                  <a:t>These settings balance the satellite beacon power consumption, received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𝐸</m:t>
                        </m:r>
                      </m:e>
                      <m:sub>
                        <m:r>
                          <a:rPr lang="en-AU" sz="2000" b="0" i="1" smtClean="0">
                            <a:latin typeface="Cambria Math" panose="02040503050406030204" pitchFamily="18" charset="0"/>
                          </a:rPr>
                          <m:t>𝑏</m:t>
                        </m:r>
                      </m:sub>
                    </m:sSub>
                    <m:r>
                      <a:rPr lang="en-AU" sz="2000" b="0" i="1" smtClean="0">
                        <a:latin typeface="Cambria Math" panose="02040503050406030204" pitchFamily="18" charset="0"/>
                      </a:rPr>
                      <m:t>/</m:t>
                    </m:r>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𝑁</m:t>
                        </m:r>
                      </m:e>
                      <m:sub>
                        <m:r>
                          <a:rPr lang="en-AU" sz="2000" b="0" i="1" smtClean="0">
                            <a:latin typeface="Cambria Math" panose="02040503050406030204" pitchFamily="18" charset="0"/>
                          </a:rPr>
                          <m:t>0</m:t>
                        </m:r>
                      </m:sub>
                    </m:sSub>
                  </m:oMath>
                </a14:m>
                <a:r>
                  <a:rPr lang="en-AU" sz="2000" dirty="0"/>
                  <a:t> (14.38) and data rate</a:t>
                </a:r>
              </a:p>
            </p:txBody>
          </p:sp>
        </mc:Choice>
        <mc:Fallback xmlns="">
          <p:sp>
            <p:nvSpPr>
              <p:cNvPr id="9" name="TextBox 8">
                <a:extLst>
                  <a:ext uri="{FF2B5EF4-FFF2-40B4-BE49-F238E27FC236}">
                    <a16:creationId xmlns:a16="http://schemas.microsoft.com/office/drawing/2014/main" id="{E9D73918-9546-4D16-B050-4892A2892A9E}"/>
                  </a:ext>
                </a:extLst>
              </p:cNvPr>
              <p:cNvSpPr txBox="1">
                <a:spLocks noRot="1" noChangeAspect="1" noMove="1" noResize="1" noEditPoints="1" noAdjustHandles="1" noChangeArrowheads="1" noChangeShapeType="1" noTextEdit="1"/>
              </p:cNvSpPr>
              <p:nvPr/>
            </p:nvSpPr>
            <p:spPr>
              <a:xfrm>
                <a:off x="377804" y="5046325"/>
                <a:ext cx="11332396" cy="1600438"/>
              </a:xfrm>
              <a:prstGeom prst="rect">
                <a:avLst/>
              </a:prstGeom>
              <a:blipFill>
                <a:blip r:embed="rId4"/>
                <a:stretch>
                  <a:fillRect l="-592" t="-3817" b="-6107"/>
                </a:stretch>
              </a:blipFill>
            </p:spPr>
            <p:txBody>
              <a:bodyPr/>
              <a:lstStyle/>
              <a:p>
                <a:r>
                  <a:rPr lang="en-AU">
                    <a:noFill/>
                  </a:rPr>
                  <a:t> </a:t>
                </a:r>
              </a:p>
            </p:txBody>
          </p:sp>
        </mc:Fallback>
      </mc:AlternateContent>
      <p:pic>
        <p:nvPicPr>
          <p:cNvPr id="3" name="Picture 2">
            <a:extLst>
              <a:ext uri="{FF2B5EF4-FFF2-40B4-BE49-F238E27FC236}">
                <a16:creationId xmlns:a16="http://schemas.microsoft.com/office/drawing/2014/main" id="{E590D69D-A78C-4996-A077-5446BF1B9CF4}"/>
              </a:ext>
            </a:extLst>
          </p:cNvPr>
          <p:cNvPicPr>
            <a:picLocks noChangeAspect="1"/>
          </p:cNvPicPr>
          <p:nvPr/>
        </p:nvPicPr>
        <p:blipFill>
          <a:blip r:embed="rId5"/>
          <a:stretch>
            <a:fillRect/>
          </a:stretch>
        </p:blipFill>
        <p:spPr>
          <a:xfrm>
            <a:off x="1076096" y="3346115"/>
            <a:ext cx="10039808" cy="1518448"/>
          </a:xfrm>
          <a:prstGeom prst="rect">
            <a:avLst/>
          </a:prstGeom>
        </p:spPr>
      </p:pic>
    </p:spTree>
    <p:extLst>
      <p:ext uri="{BB962C8B-B14F-4D97-AF65-F5344CB8AC3E}">
        <p14:creationId xmlns:p14="http://schemas.microsoft.com/office/powerpoint/2010/main" val="942261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251581" y="677403"/>
            <a:ext cx="3096427" cy="5613236"/>
          </a:xfrm>
        </p:spPr>
        <p:txBody>
          <a:bodyPr vert="horz" lIns="91440" tIns="45720" rIns="91440" bIns="45720" rtlCol="0" anchor="ctr">
            <a:normAutofit/>
          </a:bodyPr>
          <a:lstStyle/>
          <a:p>
            <a:r>
              <a:rPr lang="en-US" sz="4800" kern="1200" dirty="0">
                <a:solidFill>
                  <a:srgbClr val="FFFFFF"/>
                </a:solidFill>
                <a:latin typeface="+mj-lt"/>
                <a:ea typeface="+mj-ea"/>
                <a:cs typeface="+mj-cs"/>
              </a:rPr>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4309642" y="337943"/>
            <a:ext cx="7882358" cy="4453604"/>
          </a:xfrm>
          <a:prstGeom prst="rect">
            <a:avLst/>
          </a:prstGeom>
        </p:spPr>
        <p:txBody>
          <a:bodyPr vert="horz" lIns="91440" tIns="45720" rIns="91440" bIns="45720" rtlCol="0" anchor="ctr">
            <a:noAutofit/>
          </a:bodyPr>
          <a:lstStyle/>
          <a:p>
            <a:pPr defTabSz="914400">
              <a:lnSpc>
                <a:spcPct val="90000"/>
              </a:lnSpc>
              <a:spcAft>
                <a:spcPts val="600"/>
              </a:spcAft>
            </a:pPr>
            <a:r>
              <a:rPr lang="en-US" sz="2000" dirty="0"/>
              <a:t>The ground receiving station must be able to capture the transmitted data, record the precise time of arrival of the RF signals, determine its global location and pass data to a peripheral device.</a:t>
            </a:r>
          </a:p>
          <a:p>
            <a:pPr defTabSz="914400">
              <a:lnSpc>
                <a:spcPct val="90000"/>
              </a:lnSpc>
              <a:spcAft>
                <a:spcPts val="600"/>
              </a:spcAft>
            </a:pPr>
            <a:endParaRPr lang="en-US" sz="2000" dirty="0"/>
          </a:p>
          <a:p>
            <a:pPr defTabSz="914400">
              <a:lnSpc>
                <a:spcPct val="90000"/>
              </a:lnSpc>
              <a:spcAft>
                <a:spcPts val="600"/>
              </a:spcAft>
            </a:pPr>
            <a:r>
              <a:rPr lang="en-US" sz="2000" dirty="0"/>
              <a:t>To achieve these aims the ground receiving station contains:</a:t>
            </a:r>
          </a:p>
          <a:p>
            <a:pPr indent="-228600" defTabSz="914400">
              <a:lnSpc>
                <a:spcPct val="90000"/>
              </a:lnSpc>
              <a:spcAft>
                <a:spcPts val="600"/>
              </a:spcAft>
              <a:buFont typeface="Arial" panose="020B0604020202020204" pitchFamily="34" charset="0"/>
              <a:buChar char="•"/>
            </a:pPr>
            <a:endParaRPr lang="en-US" sz="1000" dirty="0"/>
          </a:p>
          <a:p>
            <a:pPr marL="457200" indent="-228600" defTabSz="914400">
              <a:lnSpc>
                <a:spcPct val="90000"/>
              </a:lnSpc>
              <a:spcAft>
                <a:spcPts val="600"/>
              </a:spcAft>
              <a:buFont typeface="Arial" panose="020B0604020202020204" pitchFamily="34" charset="0"/>
              <a:buChar char="•"/>
            </a:pPr>
            <a:r>
              <a:rPr lang="en-US" sz="2000" b="1" dirty="0"/>
              <a:t>Processor module –</a:t>
            </a:r>
            <a:r>
              <a:rPr lang="en-US" sz="2000" dirty="0"/>
              <a:t> Arduino Uno development board with an ATMEGA328P processor and 16MHz oscillator</a:t>
            </a:r>
            <a:endParaRPr lang="en-US" sz="2000" b="1" dirty="0"/>
          </a:p>
          <a:p>
            <a:pPr marL="457200" indent="-228600" defTabSz="914400">
              <a:lnSpc>
                <a:spcPct val="90000"/>
              </a:lnSpc>
              <a:spcAft>
                <a:spcPts val="600"/>
              </a:spcAft>
              <a:buFont typeface="Arial" panose="020B0604020202020204" pitchFamily="34" charset="0"/>
              <a:buChar char="•"/>
            </a:pPr>
            <a:endParaRPr lang="en-US" sz="2000" b="1" dirty="0"/>
          </a:p>
          <a:p>
            <a:pPr marL="457200" indent="-228600" defTabSz="914400">
              <a:lnSpc>
                <a:spcPct val="90000"/>
              </a:lnSpc>
              <a:spcAft>
                <a:spcPts val="600"/>
              </a:spcAft>
              <a:buFont typeface="Arial" panose="020B0604020202020204" pitchFamily="34" charset="0"/>
              <a:buChar char="•"/>
            </a:pPr>
            <a:r>
              <a:rPr lang="en-US" sz="2000" b="1" dirty="0"/>
              <a:t>Radio Module – </a:t>
            </a:r>
            <a:r>
              <a:rPr lang="en-US" sz="2000" dirty="0"/>
              <a:t>RFM96 LoRa radio module</a:t>
            </a:r>
          </a:p>
          <a:p>
            <a:pPr marL="457200" indent="-228600" defTabSz="914400">
              <a:lnSpc>
                <a:spcPct val="90000"/>
              </a:lnSpc>
              <a:spcAft>
                <a:spcPts val="600"/>
              </a:spcAft>
              <a:buFont typeface="Arial" panose="020B0604020202020204" pitchFamily="34" charset="0"/>
              <a:buChar char="•"/>
            </a:pPr>
            <a:endParaRPr lang="en-US" sz="2000" b="1" dirty="0"/>
          </a:p>
          <a:p>
            <a:pPr marL="457200" indent="-228600" defTabSz="914400">
              <a:lnSpc>
                <a:spcPct val="90000"/>
              </a:lnSpc>
              <a:spcAft>
                <a:spcPts val="600"/>
              </a:spcAft>
              <a:buFont typeface="Arial" panose="020B0604020202020204" pitchFamily="34" charset="0"/>
              <a:buChar char="•"/>
            </a:pPr>
            <a:r>
              <a:rPr lang="en-US" sz="2000" b="1" dirty="0"/>
              <a:t>GPS Module – </a:t>
            </a:r>
            <a:r>
              <a:rPr lang="en-US" sz="2000" dirty="0"/>
              <a:t>U-</a:t>
            </a:r>
            <a:r>
              <a:rPr lang="en-US" sz="2000" dirty="0" err="1"/>
              <a:t>Blox</a:t>
            </a:r>
            <a:r>
              <a:rPr lang="en-US" sz="2000" dirty="0"/>
              <a:t> NEO-7M GNSS module with a Pulse-per-Second signal synchronized to Coordinated Universal Time (UTC)</a:t>
            </a:r>
            <a:endParaRPr lang="en-US" sz="2000" b="1" dirty="0"/>
          </a:p>
        </p:txBody>
      </p:sp>
      <p:pic>
        <p:nvPicPr>
          <p:cNvPr id="3" name="Picture 2">
            <a:extLst>
              <a:ext uri="{FF2B5EF4-FFF2-40B4-BE49-F238E27FC236}">
                <a16:creationId xmlns:a16="http://schemas.microsoft.com/office/drawing/2014/main" id="{7445AF80-5BA7-475B-BE6A-1D2E61471E96}"/>
              </a:ext>
            </a:extLst>
          </p:cNvPr>
          <p:cNvPicPr>
            <a:picLocks noChangeAspect="1"/>
          </p:cNvPicPr>
          <p:nvPr/>
        </p:nvPicPr>
        <p:blipFill>
          <a:blip r:embed="rId3"/>
          <a:stretch>
            <a:fillRect/>
          </a:stretch>
        </p:blipFill>
        <p:spPr>
          <a:xfrm>
            <a:off x="5271289" y="4791547"/>
            <a:ext cx="5721555" cy="1959632"/>
          </a:xfrm>
          <a:prstGeom prst="rect">
            <a:avLst/>
          </a:prstGeom>
        </p:spPr>
      </p:pic>
    </p:spTree>
    <p:extLst>
      <p:ext uri="{BB962C8B-B14F-4D97-AF65-F5344CB8AC3E}">
        <p14:creationId xmlns:p14="http://schemas.microsoft.com/office/powerpoint/2010/main" val="670767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pic>
        <p:nvPicPr>
          <p:cNvPr id="3" name="Picture 2">
            <a:extLst>
              <a:ext uri="{FF2B5EF4-FFF2-40B4-BE49-F238E27FC236}">
                <a16:creationId xmlns:a16="http://schemas.microsoft.com/office/drawing/2014/main" id="{4EA00E16-33B6-4C98-B119-718682247C50}"/>
              </a:ext>
            </a:extLst>
          </p:cNvPr>
          <p:cNvPicPr>
            <a:picLocks noChangeAspect="1"/>
          </p:cNvPicPr>
          <p:nvPr/>
        </p:nvPicPr>
        <p:blipFill>
          <a:blip r:embed="rId3"/>
          <a:stretch>
            <a:fillRect/>
          </a:stretch>
        </p:blipFill>
        <p:spPr>
          <a:xfrm>
            <a:off x="0" y="1346161"/>
            <a:ext cx="8112695" cy="5366690"/>
          </a:xfrm>
          <a:prstGeom prst="rect">
            <a:avLst/>
          </a:prstGeom>
        </p:spPr>
      </p:pic>
      <p:sp>
        <p:nvSpPr>
          <p:cNvPr id="5" name="TextBox 4">
            <a:extLst>
              <a:ext uri="{FF2B5EF4-FFF2-40B4-BE49-F238E27FC236}">
                <a16:creationId xmlns:a16="http://schemas.microsoft.com/office/drawing/2014/main" id="{3565DBC5-5A54-4D9B-82C1-6A734F19CC8E}"/>
              </a:ext>
            </a:extLst>
          </p:cNvPr>
          <p:cNvSpPr txBox="1"/>
          <p:nvPr/>
        </p:nvSpPr>
        <p:spPr>
          <a:xfrm>
            <a:off x="6760101" y="1126175"/>
            <a:ext cx="5431899" cy="3785652"/>
          </a:xfrm>
          <a:prstGeom prst="rect">
            <a:avLst/>
          </a:prstGeom>
          <a:noFill/>
        </p:spPr>
        <p:txBody>
          <a:bodyPr wrap="square" rtlCol="0">
            <a:spAutoFit/>
          </a:bodyPr>
          <a:lstStyle/>
          <a:p>
            <a:pPr algn="ctr"/>
            <a:r>
              <a:rPr lang="en-AU" sz="2400" b="1" dirty="0">
                <a:solidFill>
                  <a:srgbClr val="0070C0"/>
                </a:solidFill>
              </a:rPr>
              <a:t>Ground receiving station software cycle</a:t>
            </a:r>
          </a:p>
          <a:p>
            <a:pPr marL="285750" indent="-285750">
              <a:buFont typeface="Arial" panose="020B0604020202020204" pitchFamily="34" charset="0"/>
              <a:buChar char="•"/>
            </a:pPr>
            <a:r>
              <a:rPr lang="en-AU" dirty="0"/>
              <a:t>Ground station captures the data from each received packet</a:t>
            </a:r>
          </a:p>
          <a:p>
            <a:pPr marL="285750" indent="-285750">
              <a:buFont typeface="Arial" panose="020B0604020202020204" pitchFamily="34" charset="0"/>
              <a:buChar char="•"/>
            </a:pPr>
            <a:r>
              <a:rPr lang="en-AU" dirty="0"/>
              <a:t>The number of processor clock cycles that have occurred since the 1</a:t>
            </a:r>
            <a:r>
              <a:rPr lang="en-AU" baseline="30000" dirty="0"/>
              <a:t>st</a:t>
            </a:r>
            <a:r>
              <a:rPr lang="en-AU" dirty="0"/>
              <a:t> Received signal is timestamped (the 1</a:t>
            </a:r>
            <a:r>
              <a:rPr lang="en-AU" baseline="30000" dirty="0"/>
              <a:t>st</a:t>
            </a:r>
            <a:r>
              <a:rPr lang="en-AU" dirty="0"/>
              <a:t> signal resets the clock count </a:t>
            </a:r>
            <a:r>
              <a:rPr lang="en-AU"/>
              <a:t>to zero)</a:t>
            </a:r>
            <a:endParaRPr lang="en-AU" dirty="0"/>
          </a:p>
          <a:p>
            <a:pPr marL="285750" indent="-285750">
              <a:buFont typeface="Arial" panose="020B0604020202020204" pitchFamily="34" charset="0"/>
              <a:buChar char="•"/>
            </a:pPr>
            <a:r>
              <a:rPr lang="en-AU" dirty="0"/>
              <a:t>After the telemetry data is received, the GNSS data is captured and timestamped at the next PPS pulse, </a:t>
            </a:r>
          </a:p>
          <a:p>
            <a:pPr marL="285750" indent="-285750">
              <a:buFont typeface="Arial" panose="020B0604020202020204" pitchFamily="34" charset="0"/>
              <a:buChar char="•"/>
            </a:pPr>
            <a:r>
              <a:rPr lang="en-AU" dirty="0"/>
              <a:t>The number of clock cycles between the next 3 GNSS PPS signals are collected and averaged to determine the true oscillator frequency</a:t>
            </a:r>
          </a:p>
          <a:p>
            <a:pPr marL="285750" indent="-285750">
              <a:buFont typeface="Arial" panose="020B0604020202020204" pitchFamily="34" charset="0"/>
              <a:buChar char="•"/>
            </a:pPr>
            <a:r>
              <a:rPr lang="en-AU" dirty="0"/>
              <a:t>The collected data is passed through the serial connection to a peripheral device</a:t>
            </a:r>
          </a:p>
        </p:txBody>
      </p:sp>
      <p:sp>
        <p:nvSpPr>
          <p:cNvPr id="6" name="TextBox 5">
            <a:extLst>
              <a:ext uri="{FF2B5EF4-FFF2-40B4-BE49-F238E27FC236}">
                <a16:creationId xmlns:a16="http://schemas.microsoft.com/office/drawing/2014/main" id="{0DB9F87F-D802-431B-B61E-912CF3FD971D}"/>
              </a:ext>
            </a:extLst>
          </p:cNvPr>
          <p:cNvSpPr txBox="1"/>
          <p:nvPr/>
        </p:nvSpPr>
        <p:spPr>
          <a:xfrm>
            <a:off x="8112695" y="4769394"/>
            <a:ext cx="3978547" cy="1754326"/>
          </a:xfrm>
          <a:prstGeom prst="rect">
            <a:avLst/>
          </a:prstGeom>
          <a:noFill/>
        </p:spPr>
        <p:txBody>
          <a:bodyPr wrap="square" rtlCol="0">
            <a:spAutoFit/>
          </a:bodyPr>
          <a:lstStyle/>
          <a:p>
            <a:pPr marL="285750" indent="-285750">
              <a:buFont typeface="Arial" panose="020B0604020202020204" pitchFamily="34" charset="0"/>
              <a:buChar char="•"/>
            </a:pPr>
            <a:r>
              <a:rPr lang="en-AU" dirty="0"/>
              <a:t>The true oscillator frequency is used to determine the length of the processors clock cycle</a:t>
            </a:r>
          </a:p>
          <a:p>
            <a:pPr marL="285750" indent="-285750">
              <a:buFont typeface="Arial" panose="020B0604020202020204" pitchFamily="34" charset="0"/>
              <a:buChar char="•"/>
            </a:pPr>
            <a:r>
              <a:rPr lang="en-AU" dirty="0"/>
              <a:t>This value is used to calculate the time of arrival of each timestamp with reference to the captured UTC</a:t>
            </a:r>
          </a:p>
        </p:txBody>
      </p:sp>
    </p:spTree>
    <p:extLst>
      <p:ext uri="{BB962C8B-B14F-4D97-AF65-F5344CB8AC3E}">
        <p14:creationId xmlns:p14="http://schemas.microsoft.com/office/powerpoint/2010/main" val="3813489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2046B9F-4019-495E-AEED-6A71B0D32AF6}"/>
                  </a:ext>
                </a:extLst>
              </p:cNvPr>
              <p:cNvSpPr txBox="1"/>
              <p:nvPr/>
            </p:nvSpPr>
            <p:spPr>
              <a:xfrm>
                <a:off x="285171" y="1024610"/>
                <a:ext cx="10966188" cy="3016210"/>
              </a:xfrm>
              <a:prstGeom prst="rect">
                <a:avLst/>
              </a:prstGeom>
              <a:noFill/>
            </p:spPr>
            <p:txBody>
              <a:bodyPr wrap="square" rtlCol="0">
                <a:spAutoFit/>
              </a:bodyPr>
              <a:lstStyle/>
              <a:p>
                <a:r>
                  <a:rPr lang="en-AU" sz="2000" b="1" dirty="0"/>
                  <a:t>First Investigation</a:t>
                </a:r>
              </a:p>
              <a:p>
                <a:r>
                  <a:rPr lang="en-AU" sz="2000" dirty="0"/>
                  <a:t>To test and quantify the identified sources of uncertainty in measuring time/distance:</a:t>
                </a:r>
              </a:p>
              <a:p>
                <a:endParaRPr lang="en-AU" sz="1000" dirty="0"/>
              </a:p>
              <a:p>
                <a:pPr marL="457200" indent="-457200">
                  <a:buFont typeface="+mj-lt"/>
                  <a:buAutoNum type="arabicPeriod"/>
                </a:pPr>
                <a:r>
                  <a:rPr lang="en-AU" sz="2000" dirty="0"/>
                  <a:t>4µs Resolution of the Arduino timing function, </a:t>
                </a:r>
                <a:r>
                  <a:rPr lang="en-AU" sz="2000" i="1" dirty="0"/>
                  <a:t>micros()</a:t>
                </a:r>
                <a:r>
                  <a:rPr lang="en-AU" sz="2000" dirty="0"/>
                  <a:t> – </a:t>
                </a:r>
                <a:r>
                  <a:rPr lang="en-AU" sz="2000" dirty="0">
                    <a:solidFill>
                      <a:srgbClr val="FF0000"/>
                    </a:solidFill>
                  </a:rPr>
                  <a:t>led to using the clock counting technique</a:t>
                </a:r>
              </a:p>
              <a:p>
                <a:pPr marL="457200" indent="-457200">
                  <a:buFont typeface="+mj-lt"/>
                  <a:buAutoNum type="arabicPeriod"/>
                </a:pPr>
                <a:r>
                  <a:rPr lang="en-AU" sz="2000" dirty="0"/>
                  <a:t>Error in </a:t>
                </a:r>
                <a:r>
                  <a:rPr lang="en-AU" sz="2000" i="1" dirty="0"/>
                  <a:t>TIMER1</a:t>
                </a:r>
                <a:r>
                  <a:rPr lang="en-AU" sz="2000" dirty="0"/>
                  <a:t> processor clock counting technique, </a:t>
                </a:r>
                <a:r>
                  <a:rPr lang="en-AU" sz="2000" dirty="0">
                    <a:solidFill>
                      <a:srgbClr val="FF0000"/>
                    </a:solidFill>
                  </a:rPr>
                  <a:t>±3 clock cycles </a:t>
                </a:r>
                <a14:m>
                  <m:oMath xmlns:m="http://schemas.openxmlformats.org/officeDocument/2006/math">
                    <m:r>
                      <a:rPr lang="en-US" sz="2000">
                        <a:solidFill>
                          <a:srgbClr val="FF0000"/>
                        </a:solidFill>
                        <a:latin typeface="Cambria Math" panose="02040503050406030204" pitchFamily="18" charset="0"/>
                      </a:rPr>
                      <m:t>~</m:t>
                    </m:r>
                  </m:oMath>
                </a14:m>
                <a:r>
                  <a:rPr lang="en-AU" sz="2000" dirty="0">
                    <a:solidFill>
                      <a:srgbClr val="FF0000"/>
                    </a:solidFill>
                  </a:rPr>
                  <a:t>187.5ns (equates to 56.5m</a:t>
                </a:r>
                <a:r>
                  <a:rPr lang="en-AU" sz="2000" dirty="0"/>
                  <a:t>) </a:t>
                </a:r>
              </a:p>
              <a:p>
                <a:pPr marL="457200" indent="-457200">
                  <a:buFont typeface="+mj-lt"/>
                  <a:buAutoNum type="arabicPeriod"/>
                </a:pPr>
                <a:r>
                  <a:rPr lang="en-AU" sz="2000" dirty="0"/>
                  <a:t>Number of clock cycles taken for an Interrupt Service Routine (ISR), </a:t>
                </a:r>
                <a:r>
                  <a:rPr lang="en-AU" sz="2000" dirty="0">
                    <a:solidFill>
                      <a:srgbClr val="FF0000"/>
                    </a:solidFill>
                  </a:rPr>
                  <a:t>no error time difference</a:t>
                </a:r>
              </a:p>
              <a:p>
                <a:pPr marL="457200" indent="-457200">
                  <a:buFont typeface="+mj-lt"/>
                  <a:buAutoNum type="arabicPeriod"/>
                </a:pPr>
                <a:r>
                  <a:rPr lang="en-AU" sz="2000" dirty="0"/>
                  <a:t>External oscillator tolerances and drift, </a:t>
                </a:r>
                <a:r>
                  <a:rPr lang="en-AU" sz="2000" dirty="0">
                    <a:solidFill>
                      <a:srgbClr val="FF0000"/>
                    </a:solidFill>
                  </a:rPr>
                  <a:t>&lt; 2fs (negligible)</a:t>
                </a:r>
              </a:p>
              <a:p>
                <a:pPr marL="457200" indent="-457200">
                  <a:buFont typeface="+mj-lt"/>
                  <a:buAutoNum type="arabicPeriod"/>
                </a:pPr>
                <a:r>
                  <a:rPr lang="en-AU" sz="2000" dirty="0"/>
                  <a:t>GNSS position tolerance, </a:t>
                </a:r>
                <a:r>
                  <a:rPr lang="en-AU" sz="2000" dirty="0">
                    <a:solidFill>
                      <a:srgbClr val="FF0000"/>
                    </a:solidFill>
                  </a:rPr>
                  <a:t>10m</a:t>
                </a:r>
              </a:p>
              <a:p>
                <a:pPr marL="457200" indent="-457200">
                  <a:buFont typeface="+mj-lt"/>
                  <a:buAutoNum type="arabicPeriod"/>
                </a:pPr>
                <a:r>
                  <a:rPr lang="en-AU" sz="2000" dirty="0"/>
                  <a:t>GNSS PPS signal tolerance, </a:t>
                </a:r>
                <a:r>
                  <a:rPr lang="en-AU" sz="2000" dirty="0">
                    <a:solidFill>
                      <a:srgbClr val="FF0000"/>
                    </a:solidFill>
                  </a:rPr>
                  <a:t>30ns (9m)</a:t>
                </a:r>
              </a:p>
              <a:p>
                <a:pPr marL="457200" indent="-457200">
                  <a:buFont typeface="+mj-lt"/>
                  <a:buAutoNum type="arabicPeriod"/>
                </a:pPr>
                <a:r>
                  <a:rPr lang="en-AU" sz="2000" dirty="0"/>
                  <a:t>Difference in LoRa software receive processing time, </a:t>
                </a:r>
                <a:r>
                  <a:rPr lang="en-AU" sz="2000" dirty="0">
                    <a:solidFill>
                      <a:srgbClr val="FF0000"/>
                    </a:solidFill>
                  </a:rPr>
                  <a:t>5µs (1.5km)</a:t>
                </a:r>
              </a:p>
            </p:txBody>
          </p:sp>
        </mc:Choice>
        <mc:Fallback>
          <p:sp>
            <p:nvSpPr>
              <p:cNvPr id="5" name="TextBox 4">
                <a:extLst>
                  <a:ext uri="{FF2B5EF4-FFF2-40B4-BE49-F238E27FC236}">
                    <a16:creationId xmlns:a16="http://schemas.microsoft.com/office/drawing/2014/main" id="{A2046B9F-4019-495E-AEED-6A71B0D32AF6}"/>
                  </a:ext>
                </a:extLst>
              </p:cNvPr>
              <p:cNvSpPr txBox="1">
                <a:spLocks noRot="1" noChangeAspect="1" noMove="1" noResize="1" noEditPoints="1" noAdjustHandles="1" noChangeArrowheads="1" noChangeShapeType="1" noTextEdit="1"/>
              </p:cNvSpPr>
              <p:nvPr/>
            </p:nvSpPr>
            <p:spPr>
              <a:xfrm>
                <a:off x="285171" y="1024610"/>
                <a:ext cx="10966188" cy="3016210"/>
              </a:xfrm>
              <a:prstGeom prst="rect">
                <a:avLst/>
              </a:prstGeom>
              <a:blipFill>
                <a:blip r:embed="rId3"/>
                <a:stretch>
                  <a:fillRect l="-611" t="-1010" b="-2828"/>
                </a:stretch>
              </a:blipFill>
            </p:spPr>
            <p:txBody>
              <a:bodyPr/>
              <a:lstStyle/>
              <a:p>
                <a:r>
                  <a:rPr lang="en-AU">
                    <a:noFill/>
                  </a:rPr>
                  <a:t> </a:t>
                </a:r>
              </a:p>
            </p:txBody>
          </p:sp>
        </mc:Fallback>
      </mc:AlternateContent>
      <p:pic>
        <p:nvPicPr>
          <p:cNvPr id="4" name="Picture 3">
            <a:extLst>
              <a:ext uri="{FF2B5EF4-FFF2-40B4-BE49-F238E27FC236}">
                <a16:creationId xmlns:a16="http://schemas.microsoft.com/office/drawing/2014/main" id="{8299EA3E-2873-4D36-BEAE-591095650CE4}"/>
              </a:ext>
            </a:extLst>
          </p:cNvPr>
          <p:cNvPicPr>
            <a:picLocks noChangeAspect="1"/>
          </p:cNvPicPr>
          <p:nvPr/>
        </p:nvPicPr>
        <p:blipFill>
          <a:blip r:embed="rId4"/>
          <a:stretch>
            <a:fillRect/>
          </a:stretch>
        </p:blipFill>
        <p:spPr>
          <a:xfrm rot="5400000">
            <a:off x="8198828" y="2938308"/>
            <a:ext cx="2605487" cy="4810512"/>
          </a:xfrm>
          <a:prstGeom prst="rect">
            <a:avLst/>
          </a:prstGeom>
        </p:spPr>
      </p:pic>
      <p:sp>
        <p:nvSpPr>
          <p:cNvPr id="3" name="Rectangle 2">
            <a:extLst>
              <a:ext uri="{FF2B5EF4-FFF2-40B4-BE49-F238E27FC236}">
                <a16:creationId xmlns:a16="http://schemas.microsoft.com/office/drawing/2014/main" id="{7040245B-7E2B-464E-9450-8972BEC77C2E}"/>
              </a:ext>
            </a:extLst>
          </p:cNvPr>
          <p:cNvSpPr/>
          <p:nvPr/>
        </p:nvSpPr>
        <p:spPr>
          <a:xfrm>
            <a:off x="285171" y="4207565"/>
            <a:ext cx="7344923" cy="2246769"/>
          </a:xfrm>
          <a:prstGeom prst="rect">
            <a:avLst/>
          </a:prstGeom>
        </p:spPr>
        <p:txBody>
          <a:bodyPr wrap="square">
            <a:spAutoFit/>
          </a:bodyPr>
          <a:lstStyle/>
          <a:p>
            <a:r>
              <a:rPr lang="en-AU" sz="2000" b="1" dirty="0"/>
              <a:t>Results</a:t>
            </a:r>
          </a:p>
          <a:p>
            <a:r>
              <a:rPr lang="en-AU" sz="2000" dirty="0"/>
              <a:t>The total estimated uncertainty in the time difference of arrival between two ground stations was</a:t>
            </a:r>
            <a:r>
              <a:rPr lang="en-AU" sz="2000" dirty="0">
                <a:solidFill>
                  <a:srgbClr val="FF0000"/>
                </a:solidFill>
              </a:rPr>
              <a:t> 5.25µs</a:t>
            </a:r>
            <a:r>
              <a:rPr lang="en-AU" sz="2000" dirty="0"/>
              <a:t>.</a:t>
            </a:r>
          </a:p>
          <a:p>
            <a:endParaRPr lang="en-AU" sz="2000" dirty="0"/>
          </a:p>
          <a:p>
            <a:r>
              <a:rPr lang="en-AU" sz="2000" dirty="0"/>
              <a:t>This equates to an uncertainty of </a:t>
            </a:r>
            <a:r>
              <a:rPr lang="en-AU" sz="2000" dirty="0">
                <a:solidFill>
                  <a:srgbClr val="FF0000"/>
                </a:solidFill>
              </a:rPr>
              <a:t>1.58km</a:t>
            </a:r>
            <a:r>
              <a:rPr lang="en-AU" sz="2000" dirty="0"/>
              <a:t> when estimating the position using the TDOA calculation technique.</a:t>
            </a:r>
          </a:p>
          <a:p>
            <a:pPr marL="457200" indent="-457200">
              <a:buFont typeface="+mj-lt"/>
              <a:buAutoNum type="arabicPeriod"/>
            </a:pPr>
            <a:endParaRPr lang="en-AU" sz="2000" dirty="0"/>
          </a:p>
        </p:txBody>
      </p:sp>
    </p:spTree>
    <p:extLst>
      <p:ext uri="{BB962C8B-B14F-4D97-AF65-F5344CB8AC3E}">
        <p14:creationId xmlns:p14="http://schemas.microsoft.com/office/powerpoint/2010/main" val="1143746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Ground Receiving Station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217714" y="4162696"/>
            <a:ext cx="11974286" cy="2523768"/>
          </a:xfrm>
          <a:prstGeom prst="rect">
            <a:avLst/>
          </a:prstGeom>
          <a:noFill/>
        </p:spPr>
        <p:txBody>
          <a:bodyPr wrap="square" rtlCol="0">
            <a:spAutoFit/>
          </a:bodyPr>
          <a:lstStyle/>
          <a:p>
            <a:pPr algn="ctr"/>
            <a:r>
              <a:rPr lang="en-AU" sz="2800" b="1" u="sng" dirty="0"/>
              <a:t>Ground Receiving station conclusion</a:t>
            </a:r>
          </a:p>
          <a:p>
            <a:endParaRPr lang="en-AU" sz="1000" dirty="0"/>
          </a:p>
          <a:p>
            <a:r>
              <a:rPr lang="en-AU" sz="2000" dirty="0"/>
              <a:t>The estimated uncertainty in satellite position was 1.58km, the verification test revealed an uncertainty of 510km</a:t>
            </a:r>
          </a:p>
          <a:p>
            <a:endParaRPr lang="en-AU" sz="2000" dirty="0"/>
          </a:p>
          <a:p>
            <a:r>
              <a:rPr lang="en-AU" sz="2000" dirty="0"/>
              <a:t>The mostly likely cause of the large uncertainty is the implementation of the processor clock counting ISR</a:t>
            </a:r>
          </a:p>
          <a:p>
            <a:endParaRPr lang="en-AU" sz="2000" dirty="0"/>
          </a:p>
          <a:p>
            <a:r>
              <a:rPr lang="en-AU" sz="2000" dirty="0"/>
              <a:t>The clock counting technique requires examination with a focus on timer capture mode, before a reliable TDOA algorithm can be used to estimate the satellites position.</a:t>
            </a:r>
          </a:p>
        </p:txBody>
      </p:sp>
      <p:grpSp>
        <p:nvGrpSpPr>
          <p:cNvPr id="4" name="Group 3">
            <a:extLst>
              <a:ext uri="{FF2B5EF4-FFF2-40B4-BE49-F238E27FC236}">
                <a16:creationId xmlns:a16="http://schemas.microsoft.com/office/drawing/2014/main" id="{B95643B1-339C-41B5-A5E1-C590084F40AD}"/>
              </a:ext>
            </a:extLst>
          </p:cNvPr>
          <p:cNvGrpSpPr/>
          <p:nvPr/>
        </p:nvGrpSpPr>
        <p:grpSpPr>
          <a:xfrm>
            <a:off x="6096000" y="1104911"/>
            <a:ext cx="5899697" cy="2731983"/>
            <a:chOff x="254049" y="3617608"/>
            <a:chExt cx="6363568" cy="2875266"/>
          </a:xfrm>
        </p:grpSpPr>
        <p:pic>
          <p:nvPicPr>
            <p:cNvPr id="6" name="Picture 5">
              <a:extLst>
                <a:ext uri="{FF2B5EF4-FFF2-40B4-BE49-F238E27FC236}">
                  <a16:creationId xmlns:a16="http://schemas.microsoft.com/office/drawing/2014/main" id="{401EA3EF-27A5-4F88-A0C7-87845F1527DD}"/>
                </a:ext>
              </a:extLst>
            </p:cNvPr>
            <p:cNvPicPr>
              <a:picLocks noChangeAspect="1"/>
            </p:cNvPicPr>
            <p:nvPr/>
          </p:nvPicPr>
          <p:blipFill>
            <a:blip r:embed="rId3"/>
            <a:stretch>
              <a:fillRect/>
            </a:stretch>
          </p:blipFill>
          <p:spPr>
            <a:xfrm>
              <a:off x="254049" y="3617608"/>
              <a:ext cx="6363568" cy="2875266"/>
            </a:xfrm>
            <a:prstGeom prst="rect">
              <a:avLst/>
            </a:prstGeom>
          </p:spPr>
        </p:pic>
        <p:sp>
          <p:nvSpPr>
            <p:cNvPr id="7" name="Arc 6">
              <a:extLst>
                <a:ext uri="{FF2B5EF4-FFF2-40B4-BE49-F238E27FC236}">
                  <a16:creationId xmlns:a16="http://schemas.microsoft.com/office/drawing/2014/main" id="{FED33F5F-EA6F-4ABE-BDED-8A0D37613B75}"/>
                </a:ext>
              </a:extLst>
            </p:cNvPr>
            <p:cNvSpPr/>
            <p:nvPr/>
          </p:nvSpPr>
          <p:spPr>
            <a:xfrm rot="13228851">
              <a:off x="4112102" y="4272360"/>
              <a:ext cx="1291904" cy="1384183"/>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Arc 7">
              <a:extLst>
                <a:ext uri="{FF2B5EF4-FFF2-40B4-BE49-F238E27FC236}">
                  <a16:creationId xmlns:a16="http://schemas.microsoft.com/office/drawing/2014/main" id="{2CD62756-5115-42E2-A2FE-62B16BAD31F9}"/>
                </a:ext>
              </a:extLst>
            </p:cNvPr>
            <p:cNvSpPr/>
            <p:nvPr/>
          </p:nvSpPr>
          <p:spPr>
            <a:xfrm rot="13228851">
              <a:off x="4420333" y="4405452"/>
              <a:ext cx="1048634" cy="1144213"/>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 name="Arc 8">
              <a:extLst>
                <a:ext uri="{FF2B5EF4-FFF2-40B4-BE49-F238E27FC236}">
                  <a16:creationId xmlns:a16="http://schemas.microsoft.com/office/drawing/2014/main" id="{A716B130-6A5E-4CE3-A2E4-9137DF2FABA1}"/>
                </a:ext>
              </a:extLst>
            </p:cNvPr>
            <p:cNvSpPr/>
            <p:nvPr/>
          </p:nvSpPr>
          <p:spPr>
            <a:xfrm rot="13228851">
              <a:off x="4658501" y="4529740"/>
              <a:ext cx="886623" cy="939721"/>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Arc 9">
              <a:extLst>
                <a:ext uri="{FF2B5EF4-FFF2-40B4-BE49-F238E27FC236}">
                  <a16:creationId xmlns:a16="http://schemas.microsoft.com/office/drawing/2014/main" id="{B3E838B5-8839-4737-9980-416A6603C1A6}"/>
                </a:ext>
              </a:extLst>
            </p:cNvPr>
            <p:cNvSpPr/>
            <p:nvPr/>
          </p:nvSpPr>
          <p:spPr>
            <a:xfrm rot="13228851">
              <a:off x="4903954" y="4614194"/>
              <a:ext cx="609299" cy="755307"/>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1" name="Arc 10">
              <a:extLst>
                <a:ext uri="{FF2B5EF4-FFF2-40B4-BE49-F238E27FC236}">
                  <a16:creationId xmlns:a16="http://schemas.microsoft.com/office/drawing/2014/main" id="{8EC64FBF-EB08-433B-931B-255199ABBE56}"/>
                </a:ext>
              </a:extLst>
            </p:cNvPr>
            <p:cNvSpPr/>
            <p:nvPr/>
          </p:nvSpPr>
          <p:spPr>
            <a:xfrm rot="13228851">
              <a:off x="3795355" y="4136153"/>
              <a:ext cx="1559990" cy="1682809"/>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 name="Arc 11">
              <a:extLst>
                <a:ext uri="{FF2B5EF4-FFF2-40B4-BE49-F238E27FC236}">
                  <a16:creationId xmlns:a16="http://schemas.microsoft.com/office/drawing/2014/main" id="{AEF3208C-4FC2-4121-A97F-49C1138B7E46}"/>
                </a:ext>
              </a:extLst>
            </p:cNvPr>
            <p:cNvSpPr/>
            <p:nvPr/>
          </p:nvSpPr>
          <p:spPr>
            <a:xfrm rot="13228851">
              <a:off x="3411158" y="4114538"/>
              <a:ext cx="1811708" cy="1786997"/>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Arc 12">
              <a:extLst>
                <a:ext uri="{FF2B5EF4-FFF2-40B4-BE49-F238E27FC236}">
                  <a16:creationId xmlns:a16="http://schemas.microsoft.com/office/drawing/2014/main" id="{093A35A3-CB67-444C-812D-D975EF7E4CDA}"/>
                </a:ext>
              </a:extLst>
            </p:cNvPr>
            <p:cNvSpPr/>
            <p:nvPr/>
          </p:nvSpPr>
          <p:spPr>
            <a:xfrm rot="13228851">
              <a:off x="3021359" y="4014897"/>
              <a:ext cx="2119177" cy="2033483"/>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Arc 13">
              <a:extLst>
                <a:ext uri="{FF2B5EF4-FFF2-40B4-BE49-F238E27FC236}">
                  <a16:creationId xmlns:a16="http://schemas.microsoft.com/office/drawing/2014/main" id="{67B66D9D-0912-4261-AD42-FF748A33E483}"/>
                </a:ext>
              </a:extLst>
            </p:cNvPr>
            <p:cNvSpPr/>
            <p:nvPr/>
          </p:nvSpPr>
          <p:spPr>
            <a:xfrm rot="13228851">
              <a:off x="2735551" y="3785553"/>
              <a:ext cx="2293372" cy="2503887"/>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 name="Arc 14">
              <a:extLst>
                <a:ext uri="{FF2B5EF4-FFF2-40B4-BE49-F238E27FC236}">
                  <a16:creationId xmlns:a16="http://schemas.microsoft.com/office/drawing/2014/main" id="{CF13C4F5-1534-4937-9484-11A27511ECF2}"/>
                </a:ext>
              </a:extLst>
            </p:cNvPr>
            <p:cNvSpPr/>
            <p:nvPr/>
          </p:nvSpPr>
          <p:spPr>
            <a:xfrm rot="13228851">
              <a:off x="2299062" y="3836704"/>
              <a:ext cx="2655917" cy="2615061"/>
            </a:xfrm>
            <a:prstGeom prst="arc">
              <a:avLst/>
            </a:prstGeom>
            <a:no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
        <p:nvSpPr>
          <p:cNvPr id="16" name="TextBox 15">
            <a:extLst>
              <a:ext uri="{FF2B5EF4-FFF2-40B4-BE49-F238E27FC236}">
                <a16:creationId xmlns:a16="http://schemas.microsoft.com/office/drawing/2014/main" id="{0F4E682D-6752-4051-8B10-F17A7A27E930}"/>
              </a:ext>
            </a:extLst>
          </p:cNvPr>
          <p:cNvSpPr txBox="1"/>
          <p:nvPr/>
        </p:nvSpPr>
        <p:spPr>
          <a:xfrm>
            <a:off x="277916" y="1075922"/>
            <a:ext cx="5795808" cy="3170099"/>
          </a:xfrm>
          <a:prstGeom prst="rect">
            <a:avLst/>
          </a:prstGeom>
          <a:noFill/>
        </p:spPr>
        <p:txBody>
          <a:bodyPr wrap="square" rtlCol="0">
            <a:spAutoFit/>
          </a:bodyPr>
          <a:lstStyle/>
          <a:p>
            <a:r>
              <a:rPr lang="en-AU" sz="2000" b="1" dirty="0"/>
              <a:t>Final verification Testing</a:t>
            </a:r>
          </a:p>
          <a:p>
            <a:r>
              <a:rPr lang="en-AU" sz="2000" dirty="0"/>
              <a:t>Two ground stations were uniformly connected to a single radio beacon</a:t>
            </a:r>
          </a:p>
          <a:p>
            <a:r>
              <a:rPr lang="en-AU" sz="2000" dirty="0"/>
              <a:t>The measured time difference of arrival is the level of uncertainty in measuring time</a:t>
            </a:r>
          </a:p>
          <a:p>
            <a:endParaRPr lang="en-AU" sz="2000" dirty="0"/>
          </a:p>
          <a:p>
            <a:r>
              <a:rPr lang="en-AU" sz="2000" b="1" dirty="0"/>
              <a:t>Results</a:t>
            </a:r>
          </a:p>
          <a:p>
            <a:r>
              <a:rPr lang="en-AU" sz="2000" dirty="0"/>
              <a:t>Total measured uncertainty was 1.7ms, which equates to TDOA distance calculation error is 510km </a:t>
            </a:r>
          </a:p>
          <a:p>
            <a:endParaRPr lang="en-AU" sz="2000" b="1" dirty="0"/>
          </a:p>
        </p:txBody>
      </p:sp>
    </p:spTree>
    <p:extLst>
      <p:ext uri="{BB962C8B-B14F-4D97-AF65-F5344CB8AC3E}">
        <p14:creationId xmlns:p14="http://schemas.microsoft.com/office/powerpoint/2010/main" val="2062941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a:t>Introduction</a:t>
            </a:r>
            <a:endParaRPr lang="en-AU" dirty="0"/>
          </a:p>
        </p:txBody>
      </p:sp>
      <p:pic>
        <p:nvPicPr>
          <p:cNvPr id="4" name="Content Placeholder 3">
            <a:extLst>
              <a:ext uri="{FF2B5EF4-FFF2-40B4-BE49-F238E27FC236}">
                <a16:creationId xmlns:a16="http://schemas.microsoft.com/office/drawing/2014/main" id="{C91190D0-D249-4D72-98FA-6F13BD0B1D6C}"/>
              </a:ext>
            </a:extLst>
          </p:cNvPr>
          <p:cNvPicPr>
            <a:picLocks noGrp="1" noChangeAspect="1"/>
          </p:cNvPicPr>
          <p:nvPr>
            <p:ph idx="1"/>
          </p:nvPr>
        </p:nvPicPr>
        <p:blipFill>
          <a:blip r:embed="rId3"/>
          <a:stretch>
            <a:fillRect/>
          </a:stretch>
        </p:blipFill>
        <p:spPr>
          <a:xfrm>
            <a:off x="302698" y="954565"/>
            <a:ext cx="5038735" cy="3562559"/>
          </a:xfrm>
          <a:prstGeom prst="rect">
            <a:avLst/>
          </a:prstGeom>
        </p:spPr>
      </p:pic>
      <p:sp>
        <p:nvSpPr>
          <p:cNvPr id="5" name="TextBox 4">
            <a:extLst>
              <a:ext uri="{FF2B5EF4-FFF2-40B4-BE49-F238E27FC236}">
                <a16:creationId xmlns:a16="http://schemas.microsoft.com/office/drawing/2014/main" id="{6F254843-8353-4363-B2FE-0A5B9421180B}"/>
              </a:ext>
            </a:extLst>
          </p:cNvPr>
          <p:cNvSpPr txBox="1"/>
          <p:nvPr/>
        </p:nvSpPr>
        <p:spPr>
          <a:xfrm>
            <a:off x="-427510" y="4332458"/>
            <a:ext cx="6286072" cy="369332"/>
          </a:xfrm>
          <a:prstGeom prst="rect">
            <a:avLst/>
          </a:prstGeom>
          <a:noFill/>
        </p:spPr>
        <p:txBody>
          <a:bodyPr wrap="square" rtlCol="0">
            <a:spAutoFit/>
          </a:bodyPr>
          <a:lstStyle/>
          <a:p>
            <a:pPr algn="ctr"/>
            <a:r>
              <a:rPr lang="en-AU" sz="900" dirty="0"/>
              <a:t>Source: Space Works, 2020 Nano/Microsatellite market forecast, 10</a:t>
            </a:r>
            <a:r>
              <a:rPr lang="en-AU" sz="900" baseline="30000" dirty="0"/>
              <a:t>th</a:t>
            </a:r>
            <a:r>
              <a:rPr lang="en-AU" sz="900" dirty="0"/>
              <a:t> edition, </a:t>
            </a:r>
          </a:p>
          <a:p>
            <a:pPr algn="ctr"/>
            <a:r>
              <a:rPr lang="en-AU" sz="900" dirty="0"/>
              <a:t>Accessed at: </a:t>
            </a:r>
            <a:r>
              <a:rPr lang="en-AU" sz="900" dirty="0">
                <a:hlinkClick r:id="rId4"/>
              </a:rPr>
              <a:t>https://www.spaceworks.aero/nano-microsatellite-forecast-10th-edition-2020/</a:t>
            </a:r>
            <a:endParaRPr lang="en-AU" sz="900" dirty="0"/>
          </a:p>
        </p:txBody>
      </p:sp>
      <p:sp>
        <p:nvSpPr>
          <p:cNvPr id="6" name="TextBox 5">
            <a:extLst>
              <a:ext uri="{FF2B5EF4-FFF2-40B4-BE49-F238E27FC236}">
                <a16:creationId xmlns:a16="http://schemas.microsoft.com/office/drawing/2014/main" id="{DDB5B7C6-DE6D-4850-8641-63E05877F50A}"/>
              </a:ext>
            </a:extLst>
          </p:cNvPr>
          <p:cNvSpPr txBox="1"/>
          <p:nvPr/>
        </p:nvSpPr>
        <p:spPr>
          <a:xfrm>
            <a:off x="325928" y="5073990"/>
            <a:ext cx="5532634" cy="1569660"/>
          </a:xfrm>
          <a:prstGeom prst="rect">
            <a:avLst/>
          </a:prstGeom>
          <a:noFill/>
        </p:spPr>
        <p:txBody>
          <a:bodyPr wrap="square" rtlCol="0">
            <a:spAutoFit/>
          </a:bodyPr>
          <a:lstStyle/>
          <a:p>
            <a:r>
              <a:rPr lang="en-AU" sz="2600" b="1" dirty="0"/>
              <a:t>“SpaceWorks estimates 1,800 – 2,400 nano/microsatellites will require launch over the next 5 years”</a:t>
            </a:r>
          </a:p>
          <a:p>
            <a:r>
              <a:rPr lang="en-AU" dirty="0"/>
              <a:t>2020 Nano/Microsatellites market forecast, 10</a:t>
            </a:r>
            <a:r>
              <a:rPr lang="en-AU" baseline="30000" dirty="0"/>
              <a:t>th</a:t>
            </a:r>
            <a:r>
              <a:rPr lang="en-AU" dirty="0"/>
              <a:t> Edition</a:t>
            </a:r>
          </a:p>
        </p:txBody>
      </p:sp>
      <p:pic>
        <p:nvPicPr>
          <p:cNvPr id="7" name="Content Placeholder 9">
            <a:extLst>
              <a:ext uri="{FF2B5EF4-FFF2-40B4-BE49-F238E27FC236}">
                <a16:creationId xmlns:a16="http://schemas.microsoft.com/office/drawing/2014/main" id="{20D362AD-B3A2-4F80-9F4A-5C14C8D2120F}"/>
              </a:ext>
            </a:extLst>
          </p:cNvPr>
          <p:cNvPicPr>
            <a:picLocks noChangeAspect="1"/>
          </p:cNvPicPr>
          <p:nvPr/>
        </p:nvPicPr>
        <p:blipFill>
          <a:blip r:embed="rId5"/>
          <a:stretch>
            <a:fillRect/>
          </a:stretch>
        </p:blipFill>
        <p:spPr>
          <a:xfrm>
            <a:off x="6454366" y="2875079"/>
            <a:ext cx="5434935" cy="3842687"/>
          </a:xfrm>
          <a:prstGeom prst="rect">
            <a:avLst/>
          </a:prstGeom>
        </p:spPr>
      </p:pic>
      <p:sp>
        <p:nvSpPr>
          <p:cNvPr id="8" name="TextBox 7">
            <a:extLst>
              <a:ext uri="{FF2B5EF4-FFF2-40B4-BE49-F238E27FC236}">
                <a16:creationId xmlns:a16="http://schemas.microsoft.com/office/drawing/2014/main" id="{A46972E9-E7C9-4564-82EE-657723C9516D}"/>
              </a:ext>
            </a:extLst>
          </p:cNvPr>
          <p:cNvSpPr txBox="1"/>
          <p:nvPr/>
        </p:nvSpPr>
        <p:spPr>
          <a:xfrm>
            <a:off x="6243652" y="1507071"/>
            <a:ext cx="5645649" cy="1446550"/>
          </a:xfrm>
          <a:prstGeom prst="rect">
            <a:avLst/>
          </a:prstGeom>
          <a:noFill/>
        </p:spPr>
        <p:txBody>
          <a:bodyPr wrap="square" rtlCol="0">
            <a:spAutoFit/>
          </a:bodyPr>
          <a:lstStyle/>
          <a:p>
            <a:r>
              <a:rPr lang="en-AU" sz="2400" b="1" dirty="0"/>
              <a:t>“</a:t>
            </a:r>
            <a:r>
              <a:rPr lang="en-GB" sz="2400" b="1" dirty="0"/>
              <a:t>mission success rates average 45 percent and 77 percent between academia and industry, respectively”</a:t>
            </a:r>
          </a:p>
          <a:p>
            <a:r>
              <a:rPr lang="en-AU" sz="1600" dirty="0"/>
              <a:t>U.S. Space program Mission Assurance Improvement Workshop</a:t>
            </a:r>
          </a:p>
        </p:txBody>
      </p:sp>
      <p:sp>
        <p:nvSpPr>
          <p:cNvPr id="9" name="TextBox 8">
            <a:extLst>
              <a:ext uri="{FF2B5EF4-FFF2-40B4-BE49-F238E27FC236}">
                <a16:creationId xmlns:a16="http://schemas.microsoft.com/office/drawing/2014/main" id="{FED80422-4A87-4D93-ADEB-04472D223C2F}"/>
              </a:ext>
            </a:extLst>
          </p:cNvPr>
          <p:cNvSpPr txBox="1"/>
          <p:nvPr/>
        </p:nvSpPr>
        <p:spPr>
          <a:xfrm>
            <a:off x="6199033" y="6308209"/>
            <a:ext cx="6286072" cy="369332"/>
          </a:xfrm>
          <a:prstGeom prst="rect">
            <a:avLst/>
          </a:prstGeom>
          <a:noFill/>
        </p:spPr>
        <p:txBody>
          <a:bodyPr wrap="square" rtlCol="0">
            <a:spAutoFit/>
          </a:bodyPr>
          <a:lstStyle/>
          <a:p>
            <a:pPr algn="ctr"/>
            <a:r>
              <a:rPr lang="en-AU" sz="900" dirty="0"/>
              <a:t>Source: Space Works, 2020 Nano/Microsatellite market forecast, 10</a:t>
            </a:r>
            <a:r>
              <a:rPr lang="en-AU" sz="900" baseline="30000" dirty="0"/>
              <a:t>th</a:t>
            </a:r>
            <a:r>
              <a:rPr lang="en-AU" sz="900" dirty="0"/>
              <a:t> edition, </a:t>
            </a:r>
          </a:p>
          <a:p>
            <a:pPr algn="ctr"/>
            <a:r>
              <a:rPr lang="en-AU" sz="900" dirty="0"/>
              <a:t>Accessed at: </a:t>
            </a:r>
            <a:r>
              <a:rPr lang="en-AU" sz="900" dirty="0">
                <a:hlinkClick r:id="rId4"/>
              </a:rPr>
              <a:t>https://www.spaceworks.aero/nano-microsatellite-forecast-10th-edition-2020/</a:t>
            </a:r>
            <a:endParaRPr lang="en-AU" sz="900" dirty="0"/>
          </a:p>
        </p:txBody>
      </p:sp>
    </p:spTree>
    <p:extLst>
      <p:ext uri="{BB962C8B-B14F-4D97-AF65-F5344CB8AC3E}">
        <p14:creationId xmlns:p14="http://schemas.microsoft.com/office/powerpoint/2010/main" val="385093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1ECAF5-082B-4AFF-9FD3-CAECFE994338}"/>
              </a:ext>
            </a:extLst>
          </p:cNvPr>
          <p:cNvSpPr/>
          <p:nvPr/>
        </p:nvSpPr>
        <p:spPr>
          <a:xfrm>
            <a:off x="0" y="0"/>
            <a:ext cx="12192000" cy="1030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250951"/>
            <a:ext cx="10515600" cy="659485"/>
          </a:xfrm>
        </p:spPr>
        <p:txBody>
          <a:bodyPr>
            <a:noAutofit/>
          </a:bodyPr>
          <a:lstStyle/>
          <a:p>
            <a:pPr algn="ctr"/>
            <a:r>
              <a:rPr lang="en-AU" sz="4800" b="1" dirty="0">
                <a:solidFill>
                  <a:schemeClr val="bg1"/>
                </a:solidFill>
              </a:rPr>
              <a:t>Conclusion</a:t>
            </a:r>
          </a:p>
        </p:txBody>
      </p:sp>
      <p:sp>
        <p:nvSpPr>
          <p:cNvPr id="5" name="TextBox 4">
            <a:extLst>
              <a:ext uri="{FF2B5EF4-FFF2-40B4-BE49-F238E27FC236}">
                <a16:creationId xmlns:a16="http://schemas.microsoft.com/office/drawing/2014/main" id="{A2046B9F-4019-495E-AEED-6A71B0D32AF6}"/>
              </a:ext>
            </a:extLst>
          </p:cNvPr>
          <p:cNvSpPr txBox="1"/>
          <p:nvPr/>
        </p:nvSpPr>
        <p:spPr>
          <a:xfrm>
            <a:off x="346860" y="1062905"/>
            <a:ext cx="11498280" cy="892552"/>
          </a:xfrm>
          <a:prstGeom prst="rect">
            <a:avLst/>
          </a:prstGeom>
          <a:noFill/>
        </p:spPr>
        <p:txBody>
          <a:bodyPr wrap="square" rtlCol="0">
            <a:spAutoFit/>
          </a:bodyPr>
          <a:lstStyle/>
          <a:p>
            <a:r>
              <a:rPr lang="en-GB" sz="2600" b="1" dirty="0"/>
              <a:t>Project aim: </a:t>
            </a:r>
            <a:r>
              <a:rPr lang="en-GB" sz="2600" dirty="0"/>
              <a:t>Prototype design for a self-contained and independent radio beacon </a:t>
            </a:r>
          </a:p>
          <a:p>
            <a:r>
              <a:rPr lang="en-GB" sz="2600" b="1" dirty="0"/>
              <a:t>Project extension: </a:t>
            </a:r>
            <a:r>
              <a:rPr lang="en-GB" sz="2600" dirty="0"/>
              <a:t>Prototype design for a ground receiving station</a:t>
            </a:r>
          </a:p>
        </p:txBody>
      </p:sp>
      <p:sp>
        <p:nvSpPr>
          <p:cNvPr id="7" name="TextBox 6">
            <a:extLst>
              <a:ext uri="{FF2B5EF4-FFF2-40B4-BE49-F238E27FC236}">
                <a16:creationId xmlns:a16="http://schemas.microsoft.com/office/drawing/2014/main" id="{5A83061A-84E0-438C-B23F-D32BA6F78E82}"/>
              </a:ext>
            </a:extLst>
          </p:cNvPr>
          <p:cNvSpPr txBox="1"/>
          <p:nvPr/>
        </p:nvSpPr>
        <p:spPr>
          <a:xfrm>
            <a:off x="401323" y="2204312"/>
            <a:ext cx="11319694" cy="430887"/>
          </a:xfrm>
          <a:prstGeom prst="rect">
            <a:avLst/>
          </a:prstGeom>
          <a:noFill/>
        </p:spPr>
        <p:txBody>
          <a:bodyPr wrap="square" rtlCol="0">
            <a:spAutoFit/>
          </a:bodyPr>
          <a:lstStyle/>
          <a:p>
            <a:r>
              <a:rPr lang="en-GB" sz="2200" dirty="0"/>
              <a:t>The Satellite UHF radio beacon system has been tested and verified to:</a:t>
            </a:r>
          </a:p>
        </p:txBody>
      </p:sp>
      <p:sp>
        <p:nvSpPr>
          <p:cNvPr id="8" name="TextBox 7">
            <a:extLst>
              <a:ext uri="{FF2B5EF4-FFF2-40B4-BE49-F238E27FC236}">
                <a16:creationId xmlns:a16="http://schemas.microsoft.com/office/drawing/2014/main" id="{9A17EBE4-6CC2-419A-9933-8F3685507C69}"/>
              </a:ext>
            </a:extLst>
          </p:cNvPr>
          <p:cNvSpPr txBox="1"/>
          <p:nvPr/>
        </p:nvSpPr>
        <p:spPr>
          <a:xfrm>
            <a:off x="401323" y="5163652"/>
            <a:ext cx="11498280" cy="1569660"/>
          </a:xfrm>
          <a:prstGeom prst="rect">
            <a:avLst/>
          </a:prstGeom>
          <a:noFill/>
        </p:spPr>
        <p:txBody>
          <a:bodyPr wrap="square" rtlCol="0">
            <a:spAutoFit/>
          </a:bodyPr>
          <a:lstStyle/>
          <a:p>
            <a:pPr marL="342900" indent="-342900">
              <a:buFont typeface="Wingdings" panose="05000000000000000000" pitchFamily="2" charset="2"/>
              <a:buChar char="Ø"/>
            </a:pPr>
            <a:r>
              <a:rPr lang="en-AU" sz="2400" b="1" dirty="0"/>
              <a:t>The initial design for the small satellite UHF radio beacon system has proven the concept for the small satellite beacon Identification, Telemetry and Control</a:t>
            </a:r>
          </a:p>
          <a:p>
            <a:pPr marL="342900" indent="-342900">
              <a:buFont typeface="Wingdings" panose="05000000000000000000" pitchFamily="2" charset="2"/>
              <a:buChar char="Ø"/>
            </a:pPr>
            <a:endParaRPr lang="en-AU" sz="2400" b="1" dirty="0"/>
          </a:p>
          <a:p>
            <a:pPr marL="342900" indent="-342900">
              <a:buFont typeface="Wingdings" panose="05000000000000000000" pitchFamily="2" charset="2"/>
              <a:buChar char="Ø"/>
            </a:pPr>
            <a:r>
              <a:rPr lang="en-AU" sz="2400" b="1" dirty="0"/>
              <a:t>Further investigation is required to obtain a reliable and accurate tracking function</a:t>
            </a:r>
          </a:p>
        </p:txBody>
      </p:sp>
      <p:sp>
        <p:nvSpPr>
          <p:cNvPr id="9" name="TextBox 8">
            <a:extLst>
              <a:ext uri="{FF2B5EF4-FFF2-40B4-BE49-F238E27FC236}">
                <a16:creationId xmlns:a16="http://schemas.microsoft.com/office/drawing/2014/main" id="{9D03ACA2-ACE0-4ABF-8363-7F713989995B}"/>
              </a:ext>
            </a:extLst>
          </p:cNvPr>
          <p:cNvSpPr txBox="1"/>
          <p:nvPr/>
        </p:nvSpPr>
        <p:spPr>
          <a:xfrm>
            <a:off x="401323" y="2668028"/>
            <a:ext cx="7451066" cy="2246769"/>
          </a:xfrm>
          <a:prstGeom prst="rect">
            <a:avLst/>
          </a:prstGeom>
          <a:noFill/>
        </p:spPr>
        <p:txBody>
          <a:bodyPr wrap="square" rtlCol="0">
            <a:spAutoFit/>
          </a:bodyPr>
          <a:lstStyle/>
          <a:p>
            <a:pPr marL="342900" lvl="0" indent="-342900">
              <a:buFont typeface="Arial" panose="020B0604020202020204" pitchFamily="34" charset="0"/>
              <a:buChar char="•"/>
            </a:pPr>
            <a:r>
              <a:rPr lang="en-GB" sz="2000" dirty="0"/>
              <a:t>Sustain beacon operation without any input</a:t>
            </a:r>
          </a:p>
          <a:p>
            <a:pPr marL="342900" indent="-342900">
              <a:buFont typeface="Arial" panose="020B0604020202020204" pitchFamily="34" charset="0"/>
              <a:buChar char="•"/>
            </a:pPr>
            <a:r>
              <a:rPr lang="en-GB" sz="2000" dirty="0"/>
              <a:t>Operate for a 2000km range</a:t>
            </a:r>
          </a:p>
          <a:p>
            <a:pPr marL="342900" lvl="0" indent="-342900">
              <a:buFont typeface="Arial" panose="020B0604020202020204" pitchFamily="34" charset="0"/>
              <a:buChar char="•"/>
            </a:pPr>
            <a:r>
              <a:rPr lang="en-GB" sz="2000" dirty="0"/>
              <a:t>Transmit the satellite identification to the ground station</a:t>
            </a:r>
          </a:p>
          <a:p>
            <a:pPr marL="342900" lvl="0" indent="-342900">
              <a:buFont typeface="Arial" panose="020B0604020202020204" pitchFamily="34" charset="0"/>
              <a:buChar char="•"/>
            </a:pPr>
            <a:r>
              <a:rPr lang="en-GB" sz="2000" dirty="0"/>
              <a:t>Transmit satellite telemetry and health data</a:t>
            </a:r>
          </a:p>
          <a:p>
            <a:pPr marL="342900" lvl="0" indent="-342900">
              <a:buFont typeface="Arial" panose="020B0604020202020204" pitchFamily="34" charset="0"/>
              <a:buChar char="•"/>
            </a:pPr>
            <a:r>
              <a:rPr lang="en-GB" sz="2000" dirty="0"/>
              <a:t>Execute a satellite control command from a ground station</a:t>
            </a:r>
            <a:endParaRPr lang="en-AU" sz="2000" dirty="0"/>
          </a:p>
          <a:p>
            <a:pPr marL="342900" lvl="0" indent="-342900">
              <a:buFont typeface="Arial" panose="020B0604020202020204" pitchFamily="34" charset="0"/>
              <a:buChar char="•"/>
            </a:pPr>
            <a:r>
              <a:rPr lang="en-GB" sz="2000" dirty="0"/>
              <a:t>Measure a signal Time of Arrival with a 1.7ms tolerance (510km position calculation uncertainty)</a:t>
            </a:r>
            <a:endParaRPr lang="en-GB" sz="2000" dirty="0">
              <a:solidFill>
                <a:srgbClr val="FF0000"/>
              </a:solidFill>
            </a:endParaRPr>
          </a:p>
        </p:txBody>
      </p:sp>
      <p:pic>
        <p:nvPicPr>
          <p:cNvPr id="10" name="Picture 9">
            <a:extLst>
              <a:ext uri="{FF2B5EF4-FFF2-40B4-BE49-F238E27FC236}">
                <a16:creationId xmlns:a16="http://schemas.microsoft.com/office/drawing/2014/main" id="{55260A83-B8EF-4A08-BEFC-F98DF555FC4A}"/>
              </a:ext>
            </a:extLst>
          </p:cNvPr>
          <p:cNvPicPr>
            <a:picLocks noChangeAspect="1"/>
          </p:cNvPicPr>
          <p:nvPr/>
        </p:nvPicPr>
        <p:blipFill>
          <a:blip r:embed="rId3"/>
          <a:stretch>
            <a:fillRect/>
          </a:stretch>
        </p:blipFill>
        <p:spPr>
          <a:xfrm>
            <a:off x="7743463" y="2635199"/>
            <a:ext cx="4139920" cy="2528453"/>
          </a:xfrm>
          <a:prstGeom prst="rect">
            <a:avLst/>
          </a:prstGeom>
        </p:spPr>
      </p:pic>
    </p:spTree>
    <p:extLst>
      <p:ext uri="{BB962C8B-B14F-4D97-AF65-F5344CB8AC3E}">
        <p14:creationId xmlns:p14="http://schemas.microsoft.com/office/powerpoint/2010/main" val="2200798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B04BC5-D8A6-49D5-BC97-939724B3DDD3}"/>
              </a:ext>
            </a:extLst>
          </p:cNvPr>
          <p:cNvSpPr/>
          <p:nvPr/>
        </p:nvSpPr>
        <p:spPr>
          <a:xfrm>
            <a:off x="0" y="0"/>
            <a:ext cx="12192000" cy="1030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225515"/>
            <a:ext cx="10515600" cy="659485"/>
          </a:xfrm>
        </p:spPr>
        <p:txBody>
          <a:bodyPr>
            <a:noAutofit/>
          </a:bodyPr>
          <a:lstStyle/>
          <a:p>
            <a:pPr algn="ctr"/>
            <a:r>
              <a:rPr lang="en-AU" sz="4800" b="1" dirty="0">
                <a:solidFill>
                  <a:schemeClr val="bg1"/>
                </a:solidFill>
              </a:rPr>
              <a:t>Recommendations</a:t>
            </a:r>
          </a:p>
        </p:txBody>
      </p:sp>
      <p:sp>
        <p:nvSpPr>
          <p:cNvPr id="5" name="TextBox 4">
            <a:extLst>
              <a:ext uri="{FF2B5EF4-FFF2-40B4-BE49-F238E27FC236}">
                <a16:creationId xmlns:a16="http://schemas.microsoft.com/office/drawing/2014/main" id="{A2046B9F-4019-495E-AEED-6A71B0D32AF6}"/>
              </a:ext>
            </a:extLst>
          </p:cNvPr>
          <p:cNvSpPr txBox="1"/>
          <p:nvPr/>
        </p:nvSpPr>
        <p:spPr>
          <a:xfrm>
            <a:off x="522144" y="1024610"/>
            <a:ext cx="11332396" cy="3416320"/>
          </a:xfrm>
          <a:prstGeom prst="rect">
            <a:avLst/>
          </a:prstGeom>
          <a:noFill/>
        </p:spPr>
        <p:txBody>
          <a:bodyPr wrap="square" rtlCol="0">
            <a:spAutoFit/>
          </a:bodyPr>
          <a:lstStyle/>
          <a:p>
            <a:r>
              <a:rPr lang="en-AU" sz="2400" dirty="0"/>
              <a:t>Further research is required to reduce the uncertainty of time measurement in the ground station, with a focus on the processor </a:t>
            </a:r>
            <a:r>
              <a:rPr lang="en-AU" sz="2400" i="1" dirty="0"/>
              <a:t>Timer1 </a:t>
            </a:r>
            <a:r>
              <a:rPr lang="en-AU" sz="2400" dirty="0"/>
              <a:t>clock counting method</a:t>
            </a:r>
          </a:p>
          <a:p>
            <a:endParaRPr lang="en-AU" sz="2400" dirty="0"/>
          </a:p>
          <a:p>
            <a:r>
              <a:rPr lang="en-AU" sz="2400" dirty="0"/>
              <a:t>If the uncertainty of time measurement is reduced, then the next step will be to:</a:t>
            </a:r>
          </a:p>
          <a:p>
            <a:endParaRPr lang="en-AU" sz="2400" dirty="0"/>
          </a:p>
          <a:p>
            <a:pPr marL="342900" indent="-342900">
              <a:buFont typeface="Arial" panose="020B0604020202020204" pitchFamily="34" charset="0"/>
              <a:buChar char="•"/>
            </a:pPr>
            <a:r>
              <a:rPr lang="en-AU" sz="2400" dirty="0"/>
              <a:t>Implement a TDOA algorithm that calculates estimated position based on Lat/Long Develop a user interface program for the ground receiving station</a:t>
            </a:r>
          </a:p>
          <a:p>
            <a:pPr marL="342900" indent="-342900">
              <a:buFont typeface="Arial" panose="020B0604020202020204" pitchFamily="34" charset="0"/>
              <a:buChar char="•"/>
            </a:pPr>
            <a:r>
              <a:rPr lang="en-AU" sz="2400" dirty="0"/>
              <a:t>Develop a server system for the collection and processing of ground station data</a:t>
            </a:r>
          </a:p>
          <a:p>
            <a:pPr marL="342900" indent="-342900">
              <a:buFont typeface="Arial" panose="020B0604020202020204" pitchFamily="34" charset="0"/>
              <a:buChar char="•"/>
            </a:pPr>
            <a:r>
              <a:rPr lang="en-AU" sz="2400" dirty="0"/>
              <a:t>Produce a satellite radio beacon design ready for space mission readiness testing</a:t>
            </a:r>
          </a:p>
        </p:txBody>
      </p:sp>
      <p:pic>
        <p:nvPicPr>
          <p:cNvPr id="3" name="Picture 2">
            <a:extLst>
              <a:ext uri="{FF2B5EF4-FFF2-40B4-BE49-F238E27FC236}">
                <a16:creationId xmlns:a16="http://schemas.microsoft.com/office/drawing/2014/main" id="{0954F8DA-06B0-48DC-BC40-F4FEC47DD4F9}"/>
              </a:ext>
            </a:extLst>
          </p:cNvPr>
          <p:cNvPicPr>
            <a:picLocks noChangeAspect="1"/>
          </p:cNvPicPr>
          <p:nvPr/>
        </p:nvPicPr>
        <p:blipFill>
          <a:blip r:embed="rId3"/>
          <a:stretch>
            <a:fillRect/>
          </a:stretch>
        </p:blipFill>
        <p:spPr>
          <a:xfrm>
            <a:off x="1844041" y="4810262"/>
            <a:ext cx="7955803" cy="1885227"/>
          </a:xfrm>
          <a:prstGeom prst="rect">
            <a:avLst/>
          </a:prstGeom>
        </p:spPr>
      </p:pic>
    </p:spTree>
    <p:extLst>
      <p:ext uri="{BB962C8B-B14F-4D97-AF65-F5344CB8AC3E}">
        <p14:creationId xmlns:p14="http://schemas.microsoft.com/office/powerpoint/2010/main" val="237189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sp>
        <p:nvSpPr>
          <p:cNvPr id="9" name="Content Placeholder 8">
            <a:extLst>
              <a:ext uri="{FF2B5EF4-FFF2-40B4-BE49-F238E27FC236}">
                <a16:creationId xmlns:a16="http://schemas.microsoft.com/office/drawing/2014/main" id="{8B8F9AB6-1AAA-4A96-923B-78E60760B79C}"/>
              </a:ext>
            </a:extLst>
          </p:cNvPr>
          <p:cNvSpPr>
            <a:spLocks noGrp="1"/>
          </p:cNvSpPr>
          <p:nvPr>
            <p:ph idx="1"/>
          </p:nvPr>
        </p:nvSpPr>
        <p:spPr>
          <a:xfrm>
            <a:off x="286097" y="2111432"/>
            <a:ext cx="6737705" cy="4285397"/>
          </a:xfrm>
        </p:spPr>
        <p:txBody>
          <a:bodyPr>
            <a:normAutofit/>
          </a:bodyPr>
          <a:lstStyle/>
          <a:p>
            <a:pPr marL="514350" indent="-514350">
              <a:buFont typeface="+mj-lt"/>
              <a:buAutoNum type="arabicPeriod"/>
            </a:pPr>
            <a:r>
              <a:rPr lang="en-AU" dirty="0"/>
              <a:t>Increased demand on resource expensive space monitoring equipment to maintain Space situational awareness (SSA) </a:t>
            </a:r>
          </a:p>
          <a:p>
            <a:pPr marL="514350" indent="-514350">
              <a:buFont typeface="+mj-lt"/>
              <a:buAutoNum type="arabicPeriod"/>
            </a:pPr>
            <a:endParaRPr lang="en-AU" dirty="0"/>
          </a:p>
          <a:p>
            <a:pPr marL="514350" indent="-514350">
              <a:buFont typeface="+mj-lt"/>
              <a:buAutoNum type="arabicPeriod"/>
            </a:pPr>
            <a:r>
              <a:rPr lang="en-AU" dirty="0"/>
              <a:t>An increase in space debris due to a large failure rate of small satellites </a:t>
            </a:r>
          </a:p>
          <a:p>
            <a:pPr marL="514350" indent="-514350">
              <a:buFont typeface="+mj-lt"/>
              <a:buAutoNum type="arabicPeriod"/>
            </a:pPr>
            <a:endParaRPr lang="en-AU" dirty="0"/>
          </a:p>
          <a:p>
            <a:pPr marL="514350" indent="-514350">
              <a:buFont typeface="+mj-lt"/>
              <a:buAutoNum type="arabicPeriod"/>
            </a:pPr>
            <a:r>
              <a:rPr lang="en-AU" dirty="0"/>
              <a:t>Difficulties in identifying small objects in the LEO environment</a:t>
            </a:r>
          </a:p>
        </p:txBody>
      </p:sp>
      <p:pic>
        <p:nvPicPr>
          <p:cNvPr id="3" name="Picture 2">
            <a:extLst>
              <a:ext uri="{FF2B5EF4-FFF2-40B4-BE49-F238E27FC236}">
                <a16:creationId xmlns:a16="http://schemas.microsoft.com/office/drawing/2014/main" id="{08B33B6C-EDC3-4F57-8111-6AE7E835CBF3}"/>
              </a:ext>
            </a:extLst>
          </p:cNvPr>
          <p:cNvPicPr>
            <a:picLocks noChangeAspect="1"/>
          </p:cNvPicPr>
          <p:nvPr/>
        </p:nvPicPr>
        <p:blipFill>
          <a:blip r:embed="rId3"/>
          <a:stretch>
            <a:fillRect/>
          </a:stretch>
        </p:blipFill>
        <p:spPr>
          <a:xfrm>
            <a:off x="7023803" y="2003751"/>
            <a:ext cx="5056781" cy="3883401"/>
          </a:xfrm>
          <a:prstGeom prst="rect">
            <a:avLst/>
          </a:prstGeom>
        </p:spPr>
      </p:pic>
      <p:sp>
        <p:nvSpPr>
          <p:cNvPr id="5" name="Content Placeholder 8">
            <a:extLst>
              <a:ext uri="{FF2B5EF4-FFF2-40B4-BE49-F238E27FC236}">
                <a16:creationId xmlns:a16="http://schemas.microsoft.com/office/drawing/2014/main" id="{DBBDB03A-64D8-454F-B8A5-60322A46FF5E}"/>
              </a:ext>
            </a:extLst>
          </p:cNvPr>
          <p:cNvSpPr txBox="1">
            <a:spLocks/>
          </p:cNvSpPr>
          <p:nvPr/>
        </p:nvSpPr>
        <p:spPr>
          <a:xfrm>
            <a:off x="286097" y="1148916"/>
            <a:ext cx="11251969" cy="971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Additional challenges for monitoring and operating in the Low Earth Orbit (LEO) environment:</a:t>
            </a:r>
          </a:p>
        </p:txBody>
      </p:sp>
      <p:sp>
        <p:nvSpPr>
          <p:cNvPr id="4" name="TextBox 3">
            <a:extLst>
              <a:ext uri="{FF2B5EF4-FFF2-40B4-BE49-F238E27FC236}">
                <a16:creationId xmlns:a16="http://schemas.microsoft.com/office/drawing/2014/main" id="{A1593F4D-AB54-4752-B70D-D812672C5E92}"/>
              </a:ext>
            </a:extLst>
          </p:cNvPr>
          <p:cNvSpPr txBox="1"/>
          <p:nvPr/>
        </p:nvSpPr>
        <p:spPr>
          <a:xfrm>
            <a:off x="7023802" y="5942540"/>
            <a:ext cx="5046278" cy="461665"/>
          </a:xfrm>
          <a:prstGeom prst="rect">
            <a:avLst/>
          </a:prstGeom>
          <a:noFill/>
        </p:spPr>
        <p:txBody>
          <a:bodyPr wrap="square" rtlCol="0">
            <a:spAutoFit/>
          </a:bodyPr>
          <a:lstStyle/>
          <a:p>
            <a:r>
              <a:rPr lang="en-AU" sz="1200" dirty="0"/>
              <a:t>Image source:  Universe Today, Space and astronomy news</a:t>
            </a:r>
          </a:p>
          <a:p>
            <a:r>
              <a:rPr lang="en-AU" sz="1200" dirty="0"/>
              <a:t>Accessed at: </a:t>
            </a:r>
            <a:r>
              <a:rPr lang="en-AU" sz="1200" dirty="0">
                <a:hlinkClick r:id="rId4"/>
              </a:rPr>
              <a:t>https://www.universetoday.com/85322/what-is-low-earth-orbit/</a:t>
            </a:r>
            <a:endParaRPr lang="en-AU" sz="1200" dirty="0"/>
          </a:p>
        </p:txBody>
      </p:sp>
    </p:spTree>
    <p:extLst>
      <p:ext uri="{BB962C8B-B14F-4D97-AF65-F5344CB8AC3E}">
        <p14:creationId xmlns:p14="http://schemas.microsoft.com/office/powerpoint/2010/main" val="3990486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Introduction</a:t>
            </a:r>
          </a:p>
        </p:txBody>
      </p:sp>
      <p:sp>
        <p:nvSpPr>
          <p:cNvPr id="9" name="Content Placeholder 8">
            <a:extLst>
              <a:ext uri="{FF2B5EF4-FFF2-40B4-BE49-F238E27FC236}">
                <a16:creationId xmlns:a16="http://schemas.microsoft.com/office/drawing/2014/main" id="{8B8F9AB6-1AAA-4A96-923B-78E60760B79C}"/>
              </a:ext>
            </a:extLst>
          </p:cNvPr>
          <p:cNvSpPr>
            <a:spLocks noGrp="1"/>
          </p:cNvSpPr>
          <p:nvPr>
            <p:ph idx="1"/>
          </p:nvPr>
        </p:nvSpPr>
        <p:spPr>
          <a:xfrm>
            <a:off x="838200" y="1181529"/>
            <a:ext cx="10515600" cy="3506849"/>
          </a:xfrm>
        </p:spPr>
        <p:txBody>
          <a:bodyPr>
            <a:normAutofit/>
          </a:bodyPr>
          <a:lstStyle/>
          <a:p>
            <a:pPr marL="0" indent="0">
              <a:buNone/>
            </a:pPr>
            <a:r>
              <a:rPr lang="en-AU" b="1" dirty="0"/>
              <a:t>The purpose of this project is to design a satellite UHF radio beacon system which provides: </a:t>
            </a:r>
          </a:p>
          <a:p>
            <a:pPr marL="514350" indent="-514350">
              <a:buFont typeface="+mj-lt"/>
              <a:buAutoNum type="arabicPeriod"/>
            </a:pPr>
            <a:r>
              <a:rPr lang="en-AU" dirty="0"/>
              <a:t>A better technique of uniquely identifying an object in LEO </a:t>
            </a:r>
          </a:p>
          <a:p>
            <a:pPr marL="514350" indent="-514350">
              <a:buFont typeface="+mj-lt"/>
              <a:buAutoNum type="arabicPeriod"/>
            </a:pPr>
            <a:r>
              <a:rPr lang="en-AU" dirty="0"/>
              <a:t>A cost-effective system of tracking objects </a:t>
            </a:r>
          </a:p>
          <a:p>
            <a:pPr marL="514350" indent="-514350">
              <a:buFont typeface="+mj-lt"/>
              <a:buAutoNum type="arabicPeriod"/>
            </a:pPr>
            <a:r>
              <a:rPr lang="en-AU" dirty="0"/>
              <a:t>A method of obtaining satellite telemetry data irrespective of a failure in any other system</a:t>
            </a:r>
          </a:p>
          <a:p>
            <a:pPr marL="514350" indent="-514350">
              <a:buFont typeface="+mj-lt"/>
              <a:buAutoNum type="arabicPeriod"/>
            </a:pPr>
            <a:r>
              <a:rPr lang="en-AU" dirty="0"/>
              <a:t>An alternative communications pathway for satellite control</a:t>
            </a:r>
          </a:p>
        </p:txBody>
      </p:sp>
      <p:pic>
        <p:nvPicPr>
          <p:cNvPr id="4" name="Picture 3">
            <a:extLst>
              <a:ext uri="{FF2B5EF4-FFF2-40B4-BE49-F238E27FC236}">
                <a16:creationId xmlns:a16="http://schemas.microsoft.com/office/drawing/2014/main" id="{0F055911-7B5D-441E-A9F9-FCB9FCB95153}"/>
              </a:ext>
            </a:extLst>
          </p:cNvPr>
          <p:cNvPicPr>
            <a:picLocks noChangeAspect="1"/>
          </p:cNvPicPr>
          <p:nvPr/>
        </p:nvPicPr>
        <p:blipFill>
          <a:blip r:embed="rId3"/>
          <a:stretch>
            <a:fillRect/>
          </a:stretch>
        </p:blipFill>
        <p:spPr>
          <a:xfrm>
            <a:off x="0" y="4552933"/>
            <a:ext cx="12192000" cy="2305067"/>
          </a:xfrm>
          <a:prstGeom prst="rect">
            <a:avLst/>
          </a:prstGeom>
        </p:spPr>
      </p:pic>
    </p:spTree>
    <p:extLst>
      <p:ext uri="{BB962C8B-B14F-4D97-AF65-F5344CB8AC3E}">
        <p14:creationId xmlns:p14="http://schemas.microsoft.com/office/powerpoint/2010/main" val="177596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3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208037" y="640082"/>
            <a:ext cx="3096427" cy="5613236"/>
          </a:xfrm>
        </p:spPr>
        <p:txBody>
          <a:bodyPr vert="horz" lIns="91440" tIns="45720" rIns="91440" bIns="45720" rtlCol="0" anchor="ctr">
            <a:normAutofit/>
          </a:bodyPr>
          <a:lstStyle/>
          <a:p>
            <a:r>
              <a:rPr lang="en-US" sz="4800" kern="1200" dirty="0">
                <a:solidFill>
                  <a:srgbClr val="FFFFFF"/>
                </a:solidFill>
                <a:latin typeface="+mj-lt"/>
                <a:ea typeface="+mj-ea"/>
                <a:cs typeface="+mj-cs"/>
              </a:rPr>
              <a:t>Theory</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of </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Operation</a:t>
            </a:r>
          </a:p>
        </p:txBody>
      </p:sp>
      <p:sp>
        <p:nvSpPr>
          <p:cNvPr id="126" name="TextBox 125">
            <a:extLst>
              <a:ext uri="{FF2B5EF4-FFF2-40B4-BE49-F238E27FC236}">
                <a16:creationId xmlns:a16="http://schemas.microsoft.com/office/drawing/2014/main" id="{2949565B-F9B2-4F4A-AD97-83A5C4786A2A}"/>
              </a:ext>
            </a:extLst>
          </p:cNvPr>
          <p:cNvSpPr txBox="1"/>
          <p:nvPr/>
        </p:nvSpPr>
        <p:spPr>
          <a:xfrm>
            <a:off x="4178461" y="640082"/>
            <a:ext cx="8013539" cy="3723574"/>
          </a:xfrm>
          <a:prstGeom prst="rect">
            <a:avLst/>
          </a:prstGeom>
        </p:spPr>
        <p:txBody>
          <a:bodyPr vert="horz" lIns="91440" tIns="45720" rIns="91440" bIns="45720" rtlCol="0" anchor="ctr">
            <a:noAutofit/>
          </a:bodyPr>
          <a:lstStyle/>
          <a:p>
            <a:pPr defTabSz="914400">
              <a:lnSpc>
                <a:spcPct val="90000"/>
              </a:lnSpc>
              <a:spcAft>
                <a:spcPts val="600"/>
              </a:spcAft>
            </a:pPr>
            <a:r>
              <a:rPr lang="en-US" sz="2000" dirty="0"/>
              <a:t>The Satellite UHF radio beacon system will be separated into 3 components:</a:t>
            </a:r>
          </a:p>
          <a:p>
            <a:pPr indent="-228600" defTabSz="914400">
              <a:lnSpc>
                <a:spcPct val="90000"/>
              </a:lnSpc>
              <a:spcAft>
                <a:spcPts val="600"/>
              </a:spcAft>
              <a:buFont typeface="Arial" panose="020B0604020202020204" pitchFamily="34" charset="0"/>
              <a:buChar char="•"/>
            </a:pPr>
            <a:endParaRPr lang="en-US" sz="2000" dirty="0"/>
          </a:p>
          <a:p>
            <a:pPr marL="342900" indent="-228600" defTabSz="914400">
              <a:lnSpc>
                <a:spcPct val="90000"/>
              </a:lnSpc>
              <a:spcAft>
                <a:spcPts val="600"/>
              </a:spcAft>
              <a:buFont typeface="Arial" panose="020B0604020202020204" pitchFamily="34" charset="0"/>
              <a:buChar char="•"/>
            </a:pPr>
            <a:r>
              <a:rPr lang="en-US" sz="2000" b="1" dirty="0"/>
              <a:t>The satellite radio beacon </a:t>
            </a:r>
            <a:r>
              <a:rPr lang="en-US" sz="2000" dirty="0"/>
              <a:t>– A self-sustained system that can operate independently of all other satellite systems</a:t>
            </a:r>
          </a:p>
          <a:p>
            <a:pPr marL="342900" indent="-228600" defTabSz="914400">
              <a:lnSpc>
                <a:spcPct val="90000"/>
              </a:lnSpc>
              <a:spcAft>
                <a:spcPts val="600"/>
              </a:spcAft>
              <a:buFont typeface="Arial" panose="020B0604020202020204" pitchFamily="34" charset="0"/>
              <a:buChar char="•"/>
            </a:pPr>
            <a:endParaRPr lang="en-US" sz="2000" dirty="0"/>
          </a:p>
          <a:p>
            <a:pPr marL="342900" indent="-228600" defTabSz="914400">
              <a:lnSpc>
                <a:spcPct val="90000"/>
              </a:lnSpc>
              <a:spcAft>
                <a:spcPts val="600"/>
              </a:spcAft>
              <a:buFont typeface="Arial" panose="020B0604020202020204" pitchFamily="34" charset="0"/>
              <a:buChar char="•"/>
            </a:pPr>
            <a:r>
              <a:rPr lang="en-US" sz="2000" b="1" dirty="0"/>
              <a:t>The communications link </a:t>
            </a:r>
            <a:r>
              <a:rPr lang="en-US" sz="2000" dirty="0"/>
              <a:t>– Supports the transmission of data from the radio beacon in LEO to a ground receiving station (2000km slant range)</a:t>
            </a:r>
          </a:p>
          <a:p>
            <a:pPr marL="342900" indent="-228600" defTabSz="914400">
              <a:lnSpc>
                <a:spcPct val="90000"/>
              </a:lnSpc>
              <a:spcAft>
                <a:spcPts val="600"/>
              </a:spcAft>
              <a:buFont typeface="Arial" panose="020B0604020202020204" pitchFamily="34" charset="0"/>
              <a:buChar char="•"/>
            </a:pPr>
            <a:endParaRPr lang="en-US" sz="2000" dirty="0"/>
          </a:p>
          <a:p>
            <a:pPr marL="342900" indent="-228600" defTabSz="914400">
              <a:lnSpc>
                <a:spcPct val="90000"/>
              </a:lnSpc>
              <a:spcAft>
                <a:spcPts val="600"/>
              </a:spcAft>
              <a:buFont typeface="Arial" panose="020B0604020202020204" pitchFamily="34" charset="0"/>
              <a:buChar char="•"/>
            </a:pPr>
            <a:r>
              <a:rPr lang="en-US" sz="2000" b="1" dirty="0"/>
              <a:t>The ground receiving station </a:t>
            </a:r>
            <a:r>
              <a:rPr lang="en-US" sz="2000" dirty="0"/>
              <a:t>– Captures the transmitted data, records the precise time of arrival (TOA) and passes data to a peripheral device.</a:t>
            </a:r>
          </a:p>
        </p:txBody>
      </p:sp>
      <p:pic>
        <p:nvPicPr>
          <p:cNvPr id="3" name="Picture 2" descr="A circuit board&#10;&#10;Description automatically generated">
            <a:extLst>
              <a:ext uri="{FF2B5EF4-FFF2-40B4-BE49-F238E27FC236}">
                <a16:creationId xmlns:a16="http://schemas.microsoft.com/office/drawing/2014/main" id="{7A8CEC3C-BEC6-4A96-9BB0-0DD47951C6DC}"/>
              </a:ext>
            </a:extLst>
          </p:cNvPr>
          <p:cNvPicPr>
            <a:picLocks noChangeAspect="1"/>
          </p:cNvPicPr>
          <p:nvPr/>
        </p:nvPicPr>
        <p:blipFill>
          <a:blip r:embed="rId3"/>
          <a:stretch>
            <a:fillRect/>
          </a:stretch>
        </p:blipFill>
        <p:spPr>
          <a:xfrm>
            <a:off x="4654297" y="4735323"/>
            <a:ext cx="6894236" cy="1930385"/>
          </a:xfrm>
          <a:prstGeom prst="rect">
            <a:avLst/>
          </a:prstGeom>
        </p:spPr>
      </p:pic>
    </p:spTree>
    <p:extLst>
      <p:ext uri="{BB962C8B-B14F-4D97-AF65-F5344CB8AC3E}">
        <p14:creationId xmlns:p14="http://schemas.microsoft.com/office/powerpoint/2010/main" val="2330352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Theory of Operation</a:t>
            </a:r>
          </a:p>
        </p:txBody>
      </p:sp>
      <p:sp>
        <p:nvSpPr>
          <p:cNvPr id="5" name="Content Placeholder 4">
            <a:extLst>
              <a:ext uri="{FF2B5EF4-FFF2-40B4-BE49-F238E27FC236}">
                <a16:creationId xmlns:a16="http://schemas.microsoft.com/office/drawing/2014/main" id="{9C059322-9789-45FF-850F-036D43EC6C51}"/>
              </a:ext>
            </a:extLst>
          </p:cNvPr>
          <p:cNvSpPr>
            <a:spLocks noGrp="1"/>
          </p:cNvSpPr>
          <p:nvPr>
            <p:ph idx="1"/>
          </p:nvPr>
        </p:nvSpPr>
        <p:spPr>
          <a:xfrm>
            <a:off x="4353997" y="1235123"/>
            <a:ext cx="7838003" cy="5025386"/>
          </a:xfrm>
        </p:spPr>
        <p:txBody>
          <a:bodyPr>
            <a:normAutofit/>
          </a:bodyPr>
          <a:lstStyle/>
          <a:p>
            <a:r>
              <a:rPr lang="en-AU" sz="2400" dirty="0"/>
              <a:t>The satellite beacon periodically transmits the collected telemetry data and a unique address from the UHF radio </a:t>
            </a:r>
          </a:p>
          <a:p>
            <a:endParaRPr lang="en-AU" sz="1000" dirty="0"/>
          </a:p>
          <a:p>
            <a:r>
              <a:rPr lang="en-AU" sz="2400" dirty="0"/>
              <a:t>Followed by a period where command data can be received</a:t>
            </a:r>
          </a:p>
          <a:p>
            <a:endParaRPr lang="en-AU" sz="1000" dirty="0"/>
          </a:p>
          <a:p>
            <a:r>
              <a:rPr lang="en-AU" sz="2400" dirty="0"/>
              <a:t>The transmitted data is collected with the measured time of arrival at multiple graphically dispersed ground stations </a:t>
            </a:r>
          </a:p>
          <a:p>
            <a:endParaRPr lang="en-AU" sz="1100" dirty="0"/>
          </a:p>
          <a:p>
            <a:r>
              <a:rPr lang="en-AU" sz="2400" dirty="0"/>
              <a:t>The collected data and timestamps are passed along to a peripheral device for processing.</a:t>
            </a:r>
          </a:p>
          <a:p>
            <a:endParaRPr lang="en-AU" sz="1100" dirty="0"/>
          </a:p>
          <a:p>
            <a:r>
              <a:rPr lang="en-AU" sz="2400" dirty="0"/>
              <a:t>The time difference of arrival (TDOA) between the three ground stations allows for the calculation of the satellites estimated position</a:t>
            </a:r>
          </a:p>
        </p:txBody>
      </p:sp>
      <p:pic>
        <p:nvPicPr>
          <p:cNvPr id="6" name="Picture 5">
            <a:extLst>
              <a:ext uri="{FF2B5EF4-FFF2-40B4-BE49-F238E27FC236}">
                <a16:creationId xmlns:a16="http://schemas.microsoft.com/office/drawing/2014/main" id="{824F3DAE-1F90-4FF8-8257-7A4719BBF7CF}"/>
              </a:ext>
            </a:extLst>
          </p:cNvPr>
          <p:cNvPicPr>
            <a:picLocks noChangeAspect="1"/>
          </p:cNvPicPr>
          <p:nvPr/>
        </p:nvPicPr>
        <p:blipFill>
          <a:blip r:embed="rId3"/>
          <a:stretch>
            <a:fillRect/>
          </a:stretch>
        </p:blipFill>
        <p:spPr>
          <a:xfrm>
            <a:off x="60556" y="1235123"/>
            <a:ext cx="4293441" cy="5025386"/>
          </a:xfrm>
          <a:prstGeom prst="rect">
            <a:avLst/>
          </a:prstGeom>
        </p:spPr>
      </p:pic>
    </p:spTree>
    <p:extLst>
      <p:ext uri="{BB962C8B-B14F-4D97-AF65-F5344CB8AC3E}">
        <p14:creationId xmlns:p14="http://schemas.microsoft.com/office/powerpoint/2010/main" val="266790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223935" y="640080"/>
            <a:ext cx="3515959" cy="5613236"/>
          </a:xfrm>
        </p:spPr>
        <p:txBody>
          <a:bodyPr vert="horz" lIns="91440" tIns="45720" rIns="91440" bIns="45720" rtlCol="0" anchor="ctr">
            <a:normAutofit/>
          </a:bodyPr>
          <a:lstStyle/>
          <a:p>
            <a:r>
              <a:rPr lang="en-US" sz="4800" kern="1200" dirty="0">
                <a:solidFill>
                  <a:srgbClr val="FFFFFF"/>
                </a:solidFill>
                <a:latin typeface="+mj-lt"/>
                <a:ea typeface="+mj-ea"/>
                <a:cs typeface="+mj-cs"/>
              </a:rPr>
              <a:t>Satellite </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Radio </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Beacon</a:t>
            </a:r>
          </a:p>
        </p:txBody>
      </p:sp>
      <p:sp>
        <p:nvSpPr>
          <p:cNvPr id="126" name="TextBox 125">
            <a:extLst>
              <a:ext uri="{FF2B5EF4-FFF2-40B4-BE49-F238E27FC236}">
                <a16:creationId xmlns:a16="http://schemas.microsoft.com/office/drawing/2014/main" id="{2949565B-F9B2-4F4A-AD97-83A5C4786A2A}"/>
              </a:ext>
            </a:extLst>
          </p:cNvPr>
          <p:cNvSpPr txBox="1"/>
          <p:nvPr/>
        </p:nvSpPr>
        <p:spPr>
          <a:xfrm>
            <a:off x="4190035" y="640082"/>
            <a:ext cx="8001965" cy="3862470"/>
          </a:xfrm>
          <a:prstGeom prst="rect">
            <a:avLst/>
          </a:prstGeom>
        </p:spPr>
        <p:txBody>
          <a:bodyPr vert="horz" lIns="91440" tIns="45720" rIns="91440" bIns="45720" rtlCol="0" anchor="ctr">
            <a:noAutofit/>
          </a:bodyPr>
          <a:lstStyle/>
          <a:p>
            <a:pPr defTabSz="914400">
              <a:lnSpc>
                <a:spcPct val="90000"/>
              </a:lnSpc>
              <a:spcAft>
                <a:spcPts val="600"/>
              </a:spcAft>
            </a:pPr>
            <a:r>
              <a:rPr lang="en-US" sz="2200" dirty="0"/>
              <a:t>The satellite radio beacon must be self-sustaining and independent of all other satellite systems</a:t>
            </a:r>
          </a:p>
          <a:p>
            <a:pPr indent="-228600" defTabSz="914400">
              <a:lnSpc>
                <a:spcPct val="90000"/>
              </a:lnSpc>
              <a:spcAft>
                <a:spcPts val="600"/>
              </a:spcAft>
              <a:buFont typeface="Arial" panose="020B0604020202020204" pitchFamily="34" charset="0"/>
              <a:buChar char="•"/>
            </a:pPr>
            <a:endParaRPr lang="en-US" sz="2000" dirty="0"/>
          </a:p>
          <a:p>
            <a:pPr defTabSz="914400">
              <a:lnSpc>
                <a:spcPct val="90000"/>
              </a:lnSpc>
              <a:spcAft>
                <a:spcPts val="600"/>
              </a:spcAft>
            </a:pPr>
            <a:r>
              <a:rPr lang="en-US" sz="2000" dirty="0"/>
              <a:t>To achieve these aims the beacon contains its own:</a:t>
            </a:r>
          </a:p>
          <a:p>
            <a:pPr indent="-228600" defTabSz="914400">
              <a:lnSpc>
                <a:spcPct val="90000"/>
              </a:lnSpc>
              <a:spcAft>
                <a:spcPts val="600"/>
              </a:spcAft>
              <a:buFont typeface="Arial" panose="020B0604020202020204" pitchFamily="34" charset="0"/>
              <a:buChar char="•"/>
            </a:pPr>
            <a:endParaRPr lang="en-US" sz="2000" dirty="0"/>
          </a:p>
          <a:p>
            <a:pPr marL="285750" indent="-228600" defTabSz="914400">
              <a:lnSpc>
                <a:spcPct val="90000"/>
              </a:lnSpc>
              <a:spcAft>
                <a:spcPts val="600"/>
              </a:spcAft>
              <a:buFont typeface="Arial" panose="020B0604020202020204" pitchFamily="34" charset="0"/>
              <a:buChar char="•"/>
            </a:pPr>
            <a:r>
              <a:rPr lang="en-US" sz="2000" b="1" dirty="0"/>
              <a:t>Processor</a:t>
            </a:r>
            <a:r>
              <a:rPr lang="en-US" sz="2000" dirty="0"/>
              <a:t> –Arduino Pro Mini (APM) module containing an ATMEGA328 processor</a:t>
            </a:r>
          </a:p>
          <a:p>
            <a:pPr marL="285750" indent="-228600" defTabSz="914400">
              <a:lnSpc>
                <a:spcPct val="90000"/>
              </a:lnSpc>
              <a:spcAft>
                <a:spcPts val="600"/>
              </a:spcAft>
              <a:buFont typeface="Arial" panose="020B0604020202020204" pitchFamily="34" charset="0"/>
              <a:buChar char="•"/>
            </a:pPr>
            <a:endParaRPr lang="en-US" sz="2000" dirty="0"/>
          </a:p>
          <a:p>
            <a:pPr marL="285750" indent="-228600" defTabSz="914400">
              <a:lnSpc>
                <a:spcPct val="90000"/>
              </a:lnSpc>
              <a:spcAft>
                <a:spcPts val="600"/>
              </a:spcAft>
              <a:buFont typeface="Arial" panose="020B0604020202020204" pitchFamily="34" charset="0"/>
              <a:buChar char="•"/>
            </a:pPr>
            <a:r>
              <a:rPr lang="en-US" sz="2000" b="1" dirty="0"/>
              <a:t>Radio Transceiver</a:t>
            </a:r>
            <a:r>
              <a:rPr lang="en-US" sz="2000" dirty="0"/>
              <a:t> –RFM96 LoRa radio module, which uses an ultra-long range spread spectrum communication techniques</a:t>
            </a:r>
          </a:p>
          <a:p>
            <a:pPr marL="285750" indent="-228600" defTabSz="914400">
              <a:lnSpc>
                <a:spcPct val="90000"/>
              </a:lnSpc>
              <a:spcAft>
                <a:spcPts val="600"/>
              </a:spcAft>
              <a:buFont typeface="Arial" panose="020B0604020202020204" pitchFamily="34" charset="0"/>
              <a:buChar char="•"/>
            </a:pPr>
            <a:endParaRPr lang="en-US" sz="2000" dirty="0"/>
          </a:p>
          <a:p>
            <a:pPr marL="285750" indent="-228600" defTabSz="914400">
              <a:lnSpc>
                <a:spcPct val="90000"/>
              </a:lnSpc>
              <a:spcAft>
                <a:spcPts val="600"/>
              </a:spcAft>
              <a:buFont typeface="Arial" panose="020B0604020202020204" pitchFamily="34" charset="0"/>
              <a:buChar char="•"/>
            </a:pPr>
            <a:r>
              <a:rPr lang="en-US" sz="2000" b="1" dirty="0"/>
              <a:t>Power Generation, Storage and Regulation </a:t>
            </a:r>
            <a:r>
              <a:rPr lang="en-US" sz="2000" dirty="0"/>
              <a:t>– 0.5W Silicon solar panel, super-capacitor storage system and a buck converter regulator</a:t>
            </a:r>
          </a:p>
        </p:txBody>
      </p:sp>
      <p:pic>
        <p:nvPicPr>
          <p:cNvPr id="8" name="Picture 7">
            <a:extLst>
              <a:ext uri="{FF2B5EF4-FFF2-40B4-BE49-F238E27FC236}">
                <a16:creationId xmlns:a16="http://schemas.microsoft.com/office/drawing/2014/main" id="{948FD455-1A1F-4111-BD82-82B5E7F7061E}"/>
              </a:ext>
            </a:extLst>
          </p:cNvPr>
          <p:cNvPicPr>
            <a:picLocks noChangeAspect="1"/>
          </p:cNvPicPr>
          <p:nvPr/>
        </p:nvPicPr>
        <p:blipFill rotWithShape="1">
          <a:blip r:embed="rId3"/>
          <a:srcRect t="-608" b="17915"/>
          <a:stretch/>
        </p:blipFill>
        <p:spPr>
          <a:xfrm>
            <a:off x="5554580" y="4869500"/>
            <a:ext cx="5154974" cy="1852206"/>
          </a:xfrm>
          <a:prstGeom prst="rect">
            <a:avLst/>
          </a:prstGeom>
        </p:spPr>
      </p:pic>
    </p:spTree>
    <p:extLst>
      <p:ext uri="{BB962C8B-B14F-4D97-AF65-F5344CB8AC3E}">
        <p14:creationId xmlns:p14="http://schemas.microsoft.com/office/powerpoint/2010/main" val="3922342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9637-B790-4D73-A154-C5DE51104FDF}"/>
              </a:ext>
            </a:extLst>
          </p:cNvPr>
          <p:cNvPicPr>
            <a:picLocks noChangeAspect="1"/>
          </p:cNvPicPr>
          <p:nvPr/>
        </p:nvPicPr>
        <p:blipFill>
          <a:blip r:embed="rId3"/>
          <a:stretch>
            <a:fillRect/>
          </a:stretch>
        </p:blipFill>
        <p:spPr>
          <a:xfrm>
            <a:off x="19847" y="916595"/>
            <a:ext cx="5435688" cy="5744635"/>
          </a:xfrm>
          <a:prstGeom prst="rect">
            <a:avLst/>
          </a:prstGeom>
        </p:spPr>
      </p:pic>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sp>
        <p:nvSpPr>
          <p:cNvPr id="5" name="TextBox 4">
            <a:extLst>
              <a:ext uri="{FF2B5EF4-FFF2-40B4-BE49-F238E27FC236}">
                <a16:creationId xmlns:a16="http://schemas.microsoft.com/office/drawing/2014/main" id="{A2046B9F-4019-495E-AEED-6A71B0D32AF6}"/>
              </a:ext>
            </a:extLst>
          </p:cNvPr>
          <p:cNvSpPr txBox="1"/>
          <p:nvPr/>
        </p:nvSpPr>
        <p:spPr>
          <a:xfrm>
            <a:off x="5455535" y="1576080"/>
            <a:ext cx="6504972" cy="3816429"/>
          </a:xfrm>
          <a:prstGeom prst="rect">
            <a:avLst/>
          </a:prstGeom>
          <a:noFill/>
        </p:spPr>
        <p:txBody>
          <a:bodyPr wrap="square" rtlCol="0">
            <a:spAutoFit/>
          </a:bodyPr>
          <a:lstStyle/>
          <a:p>
            <a:r>
              <a:rPr lang="en-AU" sz="2200" dirty="0"/>
              <a:t>The software cycle for the satellite radio beacon was developed to comply with the following requirements:</a:t>
            </a:r>
          </a:p>
          <a:p>
            <a:endParaRPr lang="en-AU" sz="2200" dirty="0"/>
          </a:p>
          <a:p>
            <a:pPr marL="285750" indent="-285750">
              <a:buFont typeface="Arial" panose="020B0604020202020204" pitchFamily="34" charset="0"/>
              <a:buChar char="•"/>
            </a:pPr>
            <a:r>
              <a:rPr lang="en-AU" sz="2200" dirty="0"/>
              <a:t>Maintain radio silence 30 minutes after release from the launch vehicle</a:t>
            </a:r>
          </a:p>
          <a:p>
            <a:pPr marL="285750" indent="-285750">
              <a:buFont typeface="Arial" panose="020B0604020202020204" pitchFamily="34" charset="0"/>
              <a:buChar char="•"/>
            </a:pPr>
            <a:endParaRPr lang="en-AU" sz="2200" dirty="0"/>
          </a:p>
          <a:p>
            <a:pPr marL="285750" indent="-285750">
              <a:buFont typeface="Arial" panose="020B0604020202020204" pitchFamily="34" charset="0"/>
              <a:buChar char="•"/>
            </a:pPr>
            <a:r>
              <a:rPr lang="en-AU" sz="2200" dirty="0"/>
              <a:t>A receive period to receive a command to cease radio transmissions as required by ACMA and ITU</a:t>
            </a:r>
          </a:p>
          <a:p>
            <a:pPr marL="285750" indent="-285750">
              <a:buFont typeface="Arial" panose="020B0604020202020204" pitchFamily="34" charset="0"/>
              <a:buChar char="•"/>
            </a:pPr>
            <a:endParaRPr lang="en-AU" sz="2200" dirty="0"/>
          </a:p>
          <a:p>
            <a:pPr marL="285750" indent="-285750">
              <a:buFont typeface="Arial" panose="020B0604020202020204" pitchFamily="34" charset="0"/>
              <a:buChar char="•"/>
            </a:pPr>
            <a:r>
              <a:rPr lang="en-AU" sz="2200" dirty="0"/>
              <a:t>A variable period for the power down phase to prevent transmission synchronisation</a:t>
            </a:r>
          </a:p>
        </p:txBody>
      </p:sp>
    </p:spTree>
    <p:extLst>
      <p:ext uri="{BB962C8B-B14F-4D97-AF65-F5344CB8AC3E}">
        <p14:creationId xmlns:p14="http://schemas.microsoft.com/office/powerpoint/2010/main" val="150105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FD24-093B-427D-AA9B-EA783DDC42CB}"/>
              </a:ext>
            </a:extLst>
          </p:cNvPr>
          <p:cNvSpPr>
            <a:spLocks noGrp="1"/>
          </p:cNvSpPr>
          <p:nvPr>
            <p:ph type="title"/>
          </p:nvPr>
        </p:nvSpPr>
        <p:spPr>
          <a:xfrm>
            <a:off x="838200" y="365125"/>
            <a:ext cx="10515600" cy="659485"/>
          </a:xfrm>
        </p:spPr>
        <p:txBody>
          <a:bodyPr>
            <a:normAutofit fontScale="90000"/>
          </a:bodyPr>
          <a:lstStyle/>
          <a:p>
            <a:pPr algn="ctr"/>
            <a:r>
              <a:rPr lang="en-AU" dirty="0"/>
              <a:t>Satellite Radio Beacon</a:t>
            </a:r>
          </a:p>
        </p:txBody>
      </p:sp>
      <p:grpSp>
        <p:nvGrpSpPr>
          <p:cNvPr id="3" name="Group 2">
            <a:extLst>
              <a:ext uri="{FF2B5EF4-FFF2-40B4-BE49-F238E27FC236}">
                <a16:creationId xmlns:a16="http://schemas.microsoft.com/office/drawing/2014/main" id="{EE026E78-E85F-4DC3-A5A1-3F54EB2AC5AD}"/>
              </a:ext>
            </a:extLst>
          </p:cNvPr>
          <p:cNvGrpSpPr/>
          <p:nvPr/>
        </p:nvGrpSpPr>
        <p:grpSpPr>
          <a:xfrm>
            <a:off x="8714050" y="1004016"/>
            <a:ext cx="3334104" cy="5763783"/>
            <a:chOff x="8492455" y="362246"/>
            <a:chExt cx="3555699" cy="6405553"/>
          </a:xfrm>
        </p:grpSpPr>
        <p:pic>
          <p:nvPicPr>
            <p:cNvPr id="6" name="Picture 5">
              <a:extLst>
                <a:ext uri="{FF2B5EF4-FFF2-40B4-BE49-F238E27FC236}">
                  <a16:creationId xmlns:a16="http://schemas.microsoft.com/office/drawing/2014/main" id="{38A51745-6870-4E64-BF2B-27AF487566F1}"/>
                </a:ext>
              </a:extLst>
            </p:cNvPr>
            <p:cNvPicPr>
              <a:picLocks noChangeAspect="1"/>
            </p:cNvPicPr>
            <p:nvPr/>
          </p:nvPicPr>
          <p:blipFill>
            <a:blip r:embed="rId3"/>
            <a:stretch>
              <a:fillRect/>
            </a:stretch>
          </p:blipFill>
          <p:spPr>
            <a:xfrm>
              <a:off x="8492455" y="362246"/>
              <a:ext cx="3555699" cy="6367576"/>
            </a:xfrm>
            <a:prstGeom prst="rect">
              <a:avLst/>
            </a:prstGeom>
          </p:spPr>
        </p:pic>
        <p:sp>
          <p:nvSpPr>
            <p:cNvPr id="7" name="Rectangle 6">
              <a:extLst>
                <a:ext uri="{FF2B5EF4-FFF2-40B4-BE49-F238E27FC236}">
                  <a16:creationId xmlns:a16="http://schemas.microsoft.com/office/drawing/2014/main" id="{7DAFE64E-FF12-45B7-BAF8-1DC1C9DE7EC5}"/>
                </a:ext>
              </a:extLst>
            </p:cNvPr>
            <p:cNvSpPr/>
            <p:nvPr/>
          </p:nvSpPr>
          <p:spPr>
            <a:xfrm>
              <a:off x="10356351" y="4320283"/>
              <a:ext cx="1623316" cy="2172592"/>
            </a:xfrm>
            <a:prstGeom prst="rect">
              <a:avLst/>
            </a:prstGeom>
            <a:noFill/>
            <a:ln w="508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28" name="Rectangle 127">
              <a:extLst>
                <a:ext uri="{FF2B5EF4-FFF2-40B4-BE49-F238E27FC236}">
                  <a16:creationId xmlns:a16="http://schemas.microsoft.com/office/drawing/2014/main" id="{56C4FB22-A776-4073-932B-F6EE3E5765D5}"/>
                </a:ext>
              </a:extLst>
            </p:cNvPr>
            <p:cNvSpPr/>
            <p:nvPr/>
          </p:nvSpPr>
          <p:spPr>
            <a:xfrm>
              <a:off x="9932670" y="1538982"/>
              <a:ext cx="807720" cy="2850137"/>
            </a:xfrm>
            <a:prstGeom prst="rect">
              <a:avLst/>
            </a:prstGeom>
            <a:noFill/>
            <a:ln w="508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29" name="Rectangle 128">
              <a:extLst>
                <a:ext uri="{FF2B5EF4-FFF2-40B4-BE49-F238E27FC236}">
                  <a16:creationId xmlns:a16="http://schemas.microsoft.com/office/drawing/2014/main" id="{4C284482-A186-4069-9825-924524A75DD4}"/>
                </a:ext>
              </a:extLst>
            </p:cNvPr>
            <p:cNvSpPr/>
            <p:nvPr/>
          </p:nvSpPr>
          <p:spPr>
            <a:xfrm>
              <a:off x="9323842" y="4697731"/>
              <a:ext cx="367344" cy="525969"/>
            </a:xfrm>
            <a:prstGeom prst="rect">
              <a:avLst/>
            </a:prstGeom>
            <a:noFill/>
            <a:ln w="50800">
              <a:solidFill>
                <a:srgbClr val="E23CB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30" name="Rectangle 129">
              <a:extLst>
                <a:ext uri="{FF2B5EF4-FFF2-40B4-BE49-F238E27FC236}">
                  <a16:creationId xmlns:a16="http://schemas.microsoft.com/office/drawing/2014/main" id="{D98A9589-5E01-45E2-9F94-BEACF36B946E}"/>
                </a:ext>
              </a:extLst>
            </p:cNvPr>
            <p:cNvSpPr/>
            <p:nvPr/>
          </p:nvSpPr>
          <p:spPr>
            <a:xfrm>
              <a:off x="8854441" y="411783"/>
              <a:ext cx="891539" cy="2175207"/>
            </a:xfrm>
            <a:prstGeom prst="rect">
              <a:avLst/>
            </a:prstGeom>
            <a:noFill/>
            <a:ln w="508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131" name="Rectangle 130">
              <a:extLst>
                <a:ext uri="{FF2B5EF4-FFF2-40B4-BE49-F238E27FC236}">
                  <a16:creationId xmlns:a16="http://schemas.microsoft.com/office/drawing/2014/main" id="{EDC15733-F65C-438C-80E3-7CF2DAC69021}"/>
                </a:ext>
              </a:extLst>
            </p:cNvPr>
            <p:cNvSpPr/>
            <p:nvPr/>
          </p:nvSpPr>
          <p:spPr>
            <a:xfrm>
              <a:off x="9052560" y="3093719"/>
              <a:ext cx="807720" cy="1226563"/>
            </a:xfrm>
            <a:prstGeom prst="rect">
              <a:avLst/>
            </a:prstGeom>
            <a:noFill/>
            <a:ln w="508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solidFill>
                  <a:schemeClr val="bg1"/>
                </a:solidFill>
              </a:endParaRPr>
            </a:p>
          </p:txBody>
        </p:sp>
        <p:sp>
          <p:nvSpPr>
            <p:cNvPr id="8" name="TextBox 7">
              <a:extLst>
                <a:ext uri="{FF2B5EF4-FFF2-40B4-BE49-F238E27FC236}">
                  <a16:creationId xmlns:a16="http://schemas.microsoft.com/office/drawing/2014/main" id="{4A54927E-D8FB-42CD-BCF9-543B3CDEFC7F}"/>
                </a:ext>
              </a:extLst>
            </p:cNvPr>
            <p:cNvSpPr txBox="1"/>
            <p:nvPr/>
          </p:nvSpPr>
          <p:spPr>
            <a:xfrm>
              <a:off x="9615712" y="1039340"/>
              <a:ext cx="1441635" cy="461665"/>
            </a:xfrm>
            <a:prstGeom prst="rect">
              <a:avLst/>
            </a:prstGeom>
            <a:noFill/>
          </p:spPr>
          <p:txBody>
            <a:bodyPr wrap="square" rtlCol="0">
              <a:spAutoFit/>
            </a:bodyPr>
            <a:lstStyle/>
            <a:p>
              <a:pPr algn="ctr"/>
              <a:r>
                <a:rPr lang="en-AU" sz="1200" b="1" dirty="0">
                  <a:solidFill>
                    <a:schemeClr val="accent2">
                      <a:lumMod val="75000"/>
                    </a:schemeClr>
                  </a:solidFill>
                </a:rPr>
                <a:t>Super-capacitor storage</a:t>
              </a:r>
            </a:p>
          </p:txBody>
        </p:sp>
        <p:sp>
          <p:nvSpPr>
            <p:cNvPr id="132" name="TextBox 131">
              <a:extLst>
                <a:ext uri="{FF2B5EF4-FFF2-40B4-BE49-F238E27FC236}">
                  <a16:creationId xmlns:a16="http://schemas.microsoft.com/office/drawing/2014/main" id="{1DFEE9EE-CF72-4E4C-9335-6EBCC4A600A8}"/>
                </a:ext>
              </a:extLst>
            </p:cNvPr>
            <p:cNvSpPr txBox="1"/>
            <p:nvPr/>
          </p:nvSpPr>
          <p:spPr>
            <a:xfrm>
              <a:off x="8579392" y="2577770"/>
              <a:ext cx="1441635" cy="276999"/>
            </a:xfrm>
            <a:prstGeom prst="rect">
              <a:avLst/>
            </a:prstGeom>
            <a:noFill/>
          </p:spPr>
          <p:txBody>
            <a:bodyPr wrap="square" rtlCol="0">
              <a:spAutoFit/>
            </a:bodyPr>
            <a:lstStyle/>
            <a:p>
              <a:pPr algn="ctr"/>
              <a:r>
                <a:rPr lang="en-AU" sz="1200" b="1" dirty="0">
                  <a:solidFill>
                    <a:schemeClr val="accent6">
                      <a:lumMod val="20000"/>
                      <a:lumOff val="80000"/>
                    </a:schemeClr>
                  </a:solidFill>
                </a:rPr>
                <a:t>LoRa radio Module</a:t>
              </a:r>
            </a:p>
          </p:txBody>
        </p:sp>
        <p:sp>
          <p:nvSpPr>
            <p:cNvPr id="133" name="TextBox 132">
              <a:extLst>
                <a:ext uri="{FF2B5EF4-FFF2-40B4-BE49-F238E27FC236}">
                  <a16:creationId xmlns:a16="http://schemas.microsoft.com/office/drawing/2014/main" id="{915AB24D-6173-479F-8B86-B17E89247BC5}"/>
                </a:ext>
              </a:extLst>
            </p:cNvPr>
            <p:cNvSpPr txBox="1"/>
            <p:nvPr/>
          </p:nvSpPr>
          <p:spPr>
            <a:xfrm>
              <a:off x="8735602" y="4236402"/>
              <a:ext cx="1441635" cy="461665"/>
            </a:xfrm>
            <a:prstGeom prst="rect">
              <a:avLst/>
            </a:prstGeom>
            <a:noFill/>
          </p:spPr>
          <p:txBody>
            <a:bodyPr wrap="square" rtlCol="0">
              <a:spAutoFit/>
            </a:bodyPr>
            <a:lstStyle/>
            <a:p>
              <a:pPr algn="ctr"/>
              <a:r>
                <a:rPr lang="en-AU" sz="1200" b="1" dirty="0">
                  <a:solidFill>
                    <a:schemeClr val="accent4">
                      <a:lumMod val="20000"/>
                      <a:lumOff val="80000"/>
                    </a:schemeClr>
                  </a:solidFill>
                </a:rPr>
                <a:t>APM Processor Module</a:t>
              </a:r>
            </a:p>
          </p:txBody>
        </p:sp>
        <p:sp>
          <p:nvSpPr>
            <p:cNvPr id="134" name="TextBox 133">
              <a:extLst>
                <a:ext uri="{FF2B5EF4-FFF2-40B4-BE49-F238E27FC236}">
                  <a16:creationId xmlns:a16="http://schemas.microsoft.com/office/drawing/2014/main" id="{DDA70D4B-BD08-464D-ADE0-7A490DEFCF31}"/>
                </a:ext>
              </a:extLst>
            </p:cNvPr>
            <p:cNvSpPr txBox="1"/>
            <p:nvPr/>
          </p:nvSpPr>
          <p:spPr>
            <a:xfrm>
              <a:off x="8786695" y="5186648"/>
              <a:ext cx="1441635" cy="513069"/>
            </a:xfrm>
            <a:prstGeom prst="rect">
              <a:avLst/>
            </a:prstGeom>
            <a:noFill/>
          </p:spPr>
          <p:txBody>
            <a:bodyPr wrap="square" rtlCol="0">
              <a:spAutoFit/>
            </a:bodyPr>
            <a:lstStyle/>
            <a:p>
              <a:pPr algn="ctr"/>
              <a:r>
                <a:rPr lang="en-AU" sz="1200" b="1" dirty="0">
                  <a:solidFill>
                    <a:srgbClr val="FFCCFF"/>
                  </a:solidFill>
                </a:rPr>
                <a:t>DC-DC Buck converter</a:t>
              </a:r>
            </a:p>
          </p:txBody>
        </p:sp>
        <p:sp>
          <p:nvSpPr>
            <p:cNvPr id="135" name="TextBox 134">
              <a:extLst>
                <a:ext uri="{FF2B5EF4-FFF2-40B4-BE49-F238E27FC236}">
                  <a16:creationId xmlns:a16="http://schemas.microsoft.com/office/drawing/2014/main" id="{C805A854-B40A-4BD1-A46F-67F1B263C2EA}"/>
                </a:ext>
              </a:extLst>
            </p:cNvPr>
            <p:cNvSpPr txBox="1"/>
            <p:nvPr/>
          </p:nvSpPr>
          <p:spPr>
            <a:xfrm>
              <a:off x="10520266" y="6490800"/>
              <a:ext cx="1441635" cy="276999"/>
            </a:xfrm>
            <a:prstGeom prst="rect">
              <a:avLst/>
            </a:prstGeom>
            <a:noFill/>
          </p:spPr>
          <p:txBody>
            <a:bodyPr wrap="square" rtlCol="0">
              <a:spAutoFit/>
            </a:bodyPr>
            <a:lstStyle/>
            <a:p>
              <a:pPr algn="ctr"/>
              <a:r>
                <a:rPr lang="en-AU" sz="1200" b="1" dirty="0"/>
                <a:t>Silicon solar panel</a:t>
              </a:r>
            </a:p>
          </p:txBody>
        </p:sp>
      </p:grpSp>
      <p:sp>
        <p:nvSpPr>
          <p:cNvPr id="15" name="TextBox 14">
            <a:extLst>
              <a:ext uri="{FF2B5EF4-FFF2-40B4-BE49-F238E27FC236}">
                <a16:creationId xmlns:a16="http://schemas.microsoft.com/office/drawing/2014/main" id="{F235BC1A-5905-4920-99D4-ADCFF7B62EA4}"/>
              </a:ext>
            </a:extLst>
          </p:cNvPr>
          <p:cNvSpPr txBox="1"/>
          <p:nvPr/>
        </p:nvSpPr>
        <p:spPr>
          <a:xfrm>
            <a:off x="254000" y="920506"/>
            <a:ext cx="8443392" cy="5940088"/>
          </a:xfrm>
          <a:prstGeom prst="rect">
            <a:avLst/>
          </a:prstGeom>
          <a:noFill/>
        </p:spPr>
        <p:txBody>
          <a:bodyPr wrap="square" rtlCol="0">
            <a:spAutoFit/>
          </a:bodyPr>
          <a:lstStyle/>
          <a:p>
            <a:r>
              <a:rPr lang="en-AU" sz="2400" dirty="0"/>
              <a:t>Manufacture of the satellite radio beacon prototype (see right) was a result of the testing carried out to minimise the Size, Weight and Power (</a:t>
            </a:r>
            <a:r>
              <a:rPr lang="en-AU" sz="2400" dirty="0" err="1"/>
              <a:t>SWaP</a:t>
            </a:r>
            <a:r>
              <a:rPr lang="en-AU" sz="2400" dirty="0"/>
              <a:t>) of each component </a:t>
            </a:r>
          </a:p>
          <a:p>
            <a:endParaRPr lang="en-AU" sz="2400" dirty="0"/>
          </a:p>
          <a:p>
            <a:r>
              <a:rPr lang="en-AU" sz="2200" b="1" dirty="0"/>
              <a:t>Methods to reduce the beacon current consumption:</a:t>
            </a:r>
          </a:p>
          <a:p>
            <a:pPr marL="171450" lvl="0" indent="-171450">
              <a:buFont typeface="Arial" panose="020B0604020202020204" pitchFamily="34" charset="0"/>
              <a:buChar char="•"/>
            </a:pPr>
            <a:r>
              <a:rPr lang="en-AU" sz="2200" dirty="0"/>
              <a:t>Placing the LoRa module into sleep mode </a:t>
            </a:r>
          </a:p>
          <a:p>
            <a:pPr marL="171450" lvl="0" indent="-171450">
              <a:buFont typeface="Arial" panose="020B0604020202020204" pitchFamily="34" charset="0"/>
              <a:buChar char="•"/>
            </a:pPr>
            <a:r>
              <a:rPr lang="en-AU" sz="2200" dirty="0"/>
              <a:t>Placing the processor into low power mode</a:t>
            </a:r>
          </a:p>
          <a:p>
            <a:pPr marL="171450" lvl="0" indent="-171450">
              <a:buFont typeface="Arial" panose="020B0604020202020204" pitchFamily="34" charset="0"/>
              <a:buChar char="•"/>
            </a:pPr>
            <a:r>
              <a:rPr lang="en-AU" sz="2200" dirty="0"/>
              <a:t>Minimizing the </a:t>
            </a:r>
            <a:r>
              <a:rPr lang="en-AU" sz="2200" i="1" dirty="0"/>
              <a:t>receive</a:t>
            </a:r>
            <a:r>
              <a:rPr lang="en-AU" sz="2200" dirty="0"/>
              <a:t> and </a:t>
            </a:r>
            <a:r>
              <a:rPr lang="en-AU" sz="2200" i="1" dirty="0"/>
              <a:t>transmit</a:t>
            </a:r>
            <a:r>
              <a:rPr lang="en-AU" sz="2200" dirty="0"/>
              <a:t> phase </a:t>
            </a:r>
          </a:p>
          <a:p>
            <a:pPr marL="171450" lvl="0" indent="-171450">
              <a:buFont typeface="Arial" panose="020B0604020202020204" pitchFamily="34" charset="0"/>
              <a:buChar char="•"/>
            </a:pPr>
            <a:r>
              <a:rPr lang="en-AU" sz="2200" dirty="0"/>
              <a:t>Decreasing the TX power and data packet size</a:t>
            </a:r>
          </a:p>
          <a:p>
            <a:pPr marL="171450" lvl="0" indent="-171450">
              <a:buFont typeface="Arial" panose="020B0604020202020204" pitchFamily="34" charset="0"/>
              <a:buChar char="•"/>
            </a:pPr>
            <a:endParaRPr lang="en-AU" sz="2200" b="1" dirty="0"/>
          </a:p>
          <a:p>
            <a:r>
              <a:rPr lang="en-AU" sz="2200" b="1" dirty="0"/>
              <a:t>Additional observations during the testing:</a:t>
            </a:r>
          </a:p>
          <a:p>
            <a:pPr marL="285750" indent="-285750">
              <a:buFont typeface="Arial" panose="020B0604020202020204" pitchFamily="34" charset="0"/>
              <a:buChar char="•"/>
            </a:pPr>
            <a:r>
              <a:rPr lang="en-AU" sz="2200" dirty="0"/>
              <a:t>One solar panel could not support beacon operation without supplementary power</a:t>
            </a:r>
          </a:p>
          <a:p>
            <a:pPr marL="285750" indent="-285750">
              <a:buFont typeface="Arial" panose="020B0604020202020204" pitchFamily="34" charset="0"/>
              <a:buChar char="•"/>
            </a:pPr>
            <a:r>
              <a:rPr lang="en-AU" sz="2200" dirty="0"/>
              <a:t>The super-capacitors introduce an 8 and ½ min delay to initialisation </a:t>
            </a:r>
          </a:p>
          <a:p>
            <a:pPr marL="285750" indent="-285750">
              <a:buFont typeface="Arial" panose="020B0604020202020204" pitchFamily="34" charset="0"/>
              <a:buChar char="•"/>
            </a:pPr>
            <a:r>
              <a:rPr lang="en-AU" sz="2200" dirty="0"/>
              <a:t>Several radio packets were dropped by the LoRa radio module (investigated in the communications link testing)</a:t>
            </a:r>
          </a:p>
          <a:p>
            <a:pPr marL="285750" indent="-285750">
              <a:buFont typeface="Arial" panose="020B0604020202020204" pitchFamily="34" charset="0"/>
              <a:buChar char="•"/>
            </a:pPr>
            <a:endParaRPr lang="en-AU" sz="2000" dirty="0"/>
          </a:p>
        </p:txBody>
      </p:sp>
    </p:spTree>
    <p:extLst>
      <p:ext uri="{BB962C8B-B14F-4D97-AF65-F5344CB8AC3E}">
        <p14:creationId xmlns:p14="http://schemas.microsoft.com/office/powerpoint/2010/main" val="28519911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804E0571324F48941C2ED973B41B98" ma:contentTypeVersion="13" ma:contentTypeDescription="Create a new document." ma:contentTypeScope="" ma:versionID="528f4ac9a272011a22441668c7a15d7e">
  <xsd:schema xmlns:xsd="http://www.w3.org/2001/XMLSchema" xmlns:xs="http://www.w3.org/2001/XMLSchema" xmlns:p="http://schemas.microsoft.com/office/2006/metadata/properties" xmlns:ns3="2feb762b-24b5-433c-ba18-3a6f7cbfab69" xmlns:ns4="89aec279-af5f-459e-b8bc-30b625a62425" targetNamespace="http://schemas.microsoft.com/office/2006/metadata/properties" ma:root="true" ma:fieldsID="480cd9e8625ea5e9eaf4aa48e763e987" ns3:_="" ns4:_="">
    <xsd:import namespace="2feb762b-24b5-433c-ba18-3a6f7cbfab69"/>
    <xsd:import namespace="89aec279-af5f-459e-b8bc-30b625a6242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eb762b-24b5-433c-ba18-3a6f7cbfab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ec279-af5f-459e-b8bc-30b625a6242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8D2B0E-C57C-4C3F-A5C6-CD86D5A735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eb762b-24b5-433c-ba18-3a6f7cbfab69"/>
    <ds:schemaRef ds:uri="89aec279-af5f-459e-b8bc-30b625a624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7CF278-64B9-4542-8996-2F5BE2275ED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847EECA-89D2-43B2-A90B-6AB5B202BD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280</TotalTime>
  <Words>3933</Words>
  <Application>Microsoft Office PowerPoint</Application>
  <PresentationFormat>Widescreen</PresentationFormat>
  <Paragraphs>413</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Cambria Math</vt:lpstr>
      <vt:lpstr>Symbol</vt:lpstr>
      <vt:lpstr>Wingdings</vt:lpstr>
      <vt:lpstr>Office Theme</vt:lpstr>
      <vt:lpstr>Design of a small satellite UHF radio beacon for Identification, Telemetry, Tracking and Control</vt:lpstr>
      <vt:lpstr>Introduction</vt:lpstr>
      <vt:lpstr>Introduction</vt:lpstr>
      <vt:lpstr>Introduction</vt:lpstr>
      <vt:lpstr>Theory of  Operation</vt:lpstr>
      <vt:lpstr>Theory of Operation</vt:lpstr>
      <vt:lpstr>Satellite  Radio  Beacon</vt:lpstr>
      <vt:lpstr>Satellite Radio Beacon</vt:lpstr>
      <vt:lpstr>Satellite Radio Beacon</vt:lpstr>
      <vt:lpstr>Satellite Radio Beacon</vt:lpstr>
      <vt:lpstr>Communications  Link</vt:lpstr>
      <vt:lpstr>Communications Link</vt:lpstr>
      <vt:lpstr>Communications Link</vt:lpstr>
      <vt:lpstr>Communications Link</vt:lpstr>
      <vt:lpstr>Communications Link</vt:lpstr>
      <vt:lpstr>Ground Receiving Station</vt:lpstr>
      <vt:lpstr>Ground Receiving Station</vt:lpstr>
      <vt:lpstr>Ground Receiving Station</vt:lpstr>
      <vt:lpstr>Ground Receiving Station</vt:lpstr>
      <vt:lpstr>Conclusion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 small satellite UHF radio beacon for Identification, Telemetry, Tracking and Control</dc:title>
  <dc:creator>Travis McKee</dc:creator>
  <cp:lastModifiedBy>Travis McKee</cp:lastModifiedBy>
  <cp:revision>1</cp:revision>
  <dcterms:created xsi:type="dcterms:W3CDTF">2020-06-03T07:45:52Z</dcterms:created>
  <dcterms:modified xsi:type="dcterms:W3CDTF">2020-06-04T00:00:24Z</dcterms:modified>
</cp:coreProperties>
</file>